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634996bac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4781a1aee4cfb"/>
  </p:sldMasterIdLst>
  <p:sldIdLst>
    <p:sldId xmlns:r="http://schemas.openxmlformats.org/officeDocument/2006/relationships" id="256" r:id="Rc3d1ab94cad64f98"/>
    <p:sldId xmlns:r="http://schemas.openxmlformats.org/officeDocument/2006/relationships" id="257" r:id="Rac52a7bf27374a83"/>
    <p:sldId xmlns:r="http://schemas.openxmlformats.org/officeDocument/2006/relationships" id="258" r:id="Rf621f3d86c2247c5"/>
    <p:sldId xmlns:r="http://schemas.openxmlformats.org/officeDocument/2006/relationships" id="259" r:id="R13d4df768498475a"/>
    <p:sldId xmlns:r="http://schemas.openxmlformats.org/officeDocument/2006/relationships" id="260" r:id="R3326580d4048499e"/>
    <p:sldId xmlns:r="http://schemas.openxmlformats.org/officeDocument/2006/relationships" id="261" r:id="Raed76b203d9641c2"/>
    <p:sldId xmlns:r="http://schemas.openxmlformats.org/officeDocument/2006/relationships" id="262" r:id="R1f83f5c20762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4781a1aee4cfb" /><Relationship Type="http://schemas.openxmlformats.org/officeDocument/2006/relationships/slide" Target="/ppt/slides/slide1.xml" Id="Rc3d1ab94cad64f98" /><Relationship Type="http://schemas.openxmlformats.org/officeDocument/2006/relationships/slide" Target="/ppt/slides/slide2.xml" Id="Rac52a7bf27374a83" /><Relationship Type="http://schemas.openxmlformats.org/officeDocument/2006/relationships/slide" Target="/ppt/slides/slide3.xml" Id="Rf621f3d86c2247c5" /><Relationship Type="http://schemas.openxmlformats.org/officeDocument/2006/relationships/slide" Target="/ppt/slides/slide4.xml" Id="R13d4df768498475a" /><Relationship Type="http://schemas.openxmlformats.org/officeDocument/2006/relationships/slide" Target="/ppt/slides/slide5.xml" Id="R3326580d4048499e" /><Relationship Type="http://schemas.openxmlformats.org/officeDocument/2006/relationships/slide" Target="/ppt/slides/slide6.xml" Id="Raed76b203d9641c2" /><Relationship Type="http://schemas.openxmlformats.org/officeDocument/2006/relationships/slide" Target="/ppt/slides/slide7.xml" Id="R1f83f5c20762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80360cb7e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ed5252de84141" /><Relationship Type="http://schemas.openxmlformats.org/officeDocument/2006/relationships/theme" Target="/ppt/slideMasters/theme/theme1.xml" Id="R40e7ae1170d44b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ed5252de8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11b1c95e94d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ea53e8507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7892d89f7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a9632d2ef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875005aed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a96e27e40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0ef1f55e1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CONSTRUCTIO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219 506 470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2 676 610 066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2 834 874 220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 FREDRIK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 KRISTIAN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GREY SWAN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 ROY GUNNAR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912 592 677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