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40ef0dfb834e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ad46e8cf2f475f"/>
  </p:sldMasterIdLst>
  <p:sldIdLst>
    <p:sldId xmlns:r="http://schemas.openxmlformats.org/officeDocument/2006/relationships" id="256" r:id="Ra00352b127df4a06"/>
    <p:sldId xmlns:r="http://schemas.openxmlformats.org/officeDocument/2006/relationships" id="257" r:id="Ra2963499792a44d5"/>
    <p:sldId xmlns:r="http://schemas.openxmlformats.org/officeDocument/2006/relationships" id="258" r:id="R880c0b28d15c4026"/>
    <p:sldId xmlns:r="http://schemas.openxmlformats.org/officeDocument/2006/relationships" id="259" r:id="R61709c35c6754195"/>
    <p:sldId xmlns:r="http://schemas.openxmlformats.org/officeDocument/2006/relationships" id="260" r:id="Rab71156a1cf24da0"/>
    <p:sldId xmlns:r="http://schemas.openxmlformats.org/officeDocument/2006/relationships" id="261" r:id="R983fe6638ffb4c6a"/>
    <p:sldId xmlns:r="http://schemas.openxmlformats.org/officeDocument/2006/relationships" id="262" r:id="R067c324fc6c944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d46e8cf2f475f" /><Relationship Type="http://schemas.openxmlformats.org/officeDocument/2006/relationships/slide" Target="/ppt/slides/slide1.xml" Id="Ra00352b127df4a06" /><Relationship Type="http://schemas.openxmlformats.org/officeDocument/2006/relationships/slide" Target="/ppt/slides/slide2.xml" Id="Ra2963499792a44d5" /><Relationship Type="http://schemas.openxmlformats.org/officeDocument/2006/relationships/slide" Target="/ppt/slides/slide3.xml" Id="R880c0b28d15c4026" /><Relationship Type="http://schemas.openxmlformats.org/officeDocument/2006/relationships/slide" Target="/ppt/slides/slide4.xml" Id="R61709c35c6754195" /><Relationship Type="http://schemas.openxmlformats.org/officeDocument/2006/relationships/slide" Target="/ppt/slides/slide5.xml" Id="Rab71156a1cf24da0" /><Relationship Type="http://schemas.openxmlformats.org/officeDocument/2006/relationships/slide" Target="/ppt/slides/slide6.xml" Id="R983fe6638ffb4c6a" /><Relationship Type="http://schemas.openxmlformats.org/officeDocument/2006/relationships/slide" Target="/ppt/slides/slide7.xml" Id="R067c324fc6c944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8b413ffc245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b87c1d75a4553" /><Relationship Type="http://schemas.openxmlformats.org/officeDocument/2006/relationships/theme" Target="/ppt/slideMasters/theme/theme1.xml" Id="Raf3fc8923ce645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b87c1d75a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6f7814c45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a2caa1430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883b58404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250ed0982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64a69ae21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e4f014879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c59ddb554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ØKOVENT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ØKOVENT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58 024 894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3 116 291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6 523 020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14 395 711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CATO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ROMY HOLDING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SKIPSFJORD ODD BREDE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 STURLA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VILVANG KRISTIAN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KRISTIAN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912 592 715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ØKOVENT AS</a:t>
            </a:r>
          </a:p>
        </p:txBody>
      </p:sp>
    </p:spTree>
  </p:cSld>
  <p:clrMapOvr>
    <a:masterClrMapping xmlns:a="http://schemas.openxmlformats.org/drawingml/2006/main"/>
  </p:clrMapOvr>
</p:sld>
</file>