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76555a106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0386101094502"/>
  </p:sldMasterIdLst>
  <p:sldIdLst>
    <p:sldId xmlns:r="http://schemas.openxmlformats.org/officeDocument/2006/relationships" id="256" r:id="Ra63f039e43bf40ef"/>
    <p:sldId xmlns:r="http://schemas.openxmlformats.org/officeDocument/2006/relationships" id="257" r:id="R5e3b2450581843e1"/>
    <p:sldId xmlns:r="http://schemas.openxmlformats.org/officeDocument/2006/relationships" id="258" r:id="Re69962d985c64fb1"/>
    <p:sldId xmlns:r="http://schemas.openxmlformats.org/officeDocument/2006/relationships" id="259" r:id="Rdc28bdfe467b48d8"/>
    <p:sldId xmlns:r="http://schemas.openxmlformats.org/officeDocument/2006/relationships" id="260" r:id="R53af090efcf04657"/>
    <p:sldId xmlns:r="http://schemas.openxmlformats.org/officeDocument/2006/relationships" id="261" r:id="Rc25556a8e7784682"/>
    <p:sldId xmlns:r="http://schemas.openxmlformats.org/officeDocument/2006/relationships" id="262" r:id="R7f32dbbc387a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0386101094502" /><Relationship Type="http://schemas.openxmlformats.org/officeDocument/2006/relationships/slide" Target="/ppt/slides/slide1.xml" Id="Ra63f039e43bf40ef" /><Relationship Type="http://schemas.openxmlformats.org/officeDocument/2006/relationships/slide" Target="/ppt/slides/slide2.xml" Id="R5e3b2450581843e1" /><Relationship Type="http://schemas.openxmlformats.org/officeDocument/2006/relationships/slide" Target="/ppt/slides/slide3.xml" Id="Re69962d985c64fb1" /><Relationship Type="http://schemas.openxmlformats.org/officeDocument/2006/relationships/slide" Target="/ppt/slides/slide4.xml" Id="Rdc28bdfe467b48d8" /><Relationship Type="http://schemas.openxmlformats.org/officeDocument/2006/relationships/slide" Target="/ppt/slides/slide5.xml" Id="R53af090efcf04657" /><Relationship Type="http://schemas.openxmlformats.org/officeDocument/2006/relationships/slide" Target="/ppt/slides/slide6.xml" Id="Rc25556a8e7784682" /><Relationship Type="http://schemas.openxmlformats.org/officeDocument/2006/relationships/slide" Target="/ppt/slides/slide7.xml" Id="R7f32dbbc387a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cde3ad332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a33fe8ed4147" /><Relationship Type="http://schemas.openxmlformats.org/officeDocument/2006/relationships/theme" Target="/ppt/slideMasters/theme/theme1.xml" Id="Rbf935f7aafad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0a33fe8ed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8c184b1d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ed34f994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d19922fb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dee091a86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cafeaeb38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53e41c2e4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aa1bd201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HAFO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912 598 845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