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820009a6f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c631bc4da425f"/>
  </p:sldMasterIdLst>
  <p:sldIdLst>
    <p:sldId xmlns:r="http://schemas.openxmlformats.org/officeDocument/2006/relationships" id="256" r:id="R6106ef41912d4304"/>
    <p:sldId xmlns:r="http://schemas.openxmlformats.org/officeDocument/2006/relationships" id="257" r:id="R0d238458a1ea4bf6"/>
    <p:sldId xmlns:r="http://schemas.openxmlformats.org/officeDocument/2006/relationships" id="258" r:id="R4e8f13567ad04c51"/>
    <p:sldId xmlns:r="http://schemas.openxmlformats.org/officeDocument/2006/relationships" id="259" r:id="Rc6d52bd814584f6c"/>
    <p:sldId xmlns:r="http://schemas.openxmlformats.org/officeDocument/2006/relationships" id="260" r:id="R4c4d66fc311d40ce"/>
    <p:sldId xmlns:r="http://schemas.openxmlformats.org/officeDocument/2006/relationships" id="261" r:id="Rdd233add82274203"/>
    <p:sldId xmlns:r="http://schemas.openxmlformats.org/officeDocument/2006/relationships" id="262" r:id="R00a045c6443e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c631bc4da425f" /><Relationship Type="http://schemas.openxmlformats.org/officeDocument/2006/relationships/slide" Target="/ppt/slides/slide1.xml" Id="R6106ef41912d4304" /><Relationship Type="http://schemas.openxmlformats.org/officeDocument/2006/relationships/slide" Target="/ppt/slides/slide2.xml" Id="R0d238458a1ea4bf6" /><Relationship Type="http://schemas.openxmlformats.org/officeDocument/2006/relationships/slide" Target="/ppt/slides/slide3.xml" Id="R4e8f13567ad04c51" /><Relationship Type="http://schemas.openxmlformats.org/officeDocument/2006/relationships/slide" Target="/ppt/slides/slide4.xml" Id="Rc6d52bd814584f6c" /><Relationship Type="http://schemas.openxmlformats.org/officeDocument/2006/relationships/slide" Target="/ppt/slides/slide5.xml" Id="R4c4d66fc311d40ce" /><Relationship Type="http://schemas.openxmlformats.org/officeDocument/2006/relationships/slide" Target="/ppt/slides/slide6.xml" Id="Rdd233add82274203" /><Relationship Type="http://schemas.openxmlformats.org/officeDocument/2006/relationships/slide" Target="/ppt/slides/slide7.xml" Id="R00a045c6443e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f3b920ac047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e68f1c0d4a00" /><Relationship Type="http://schemas.openxmlformats.org/officeDocument/2006/relationships/theme" Target="/ppt/slideMasters/theme/theme1.xml" Id="R3f438fb1e43e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1e68f1c0d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63f2d680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f94167751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fc1c720e8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b0bfaf470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36c4e2b41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310920b5641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f003f6ab0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ELBA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ELBA EIENDOM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−1 129 503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29 886 831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30 947 713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STOKSETH LARS ANDREAS  –  42,7 %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STOKSETH KRISTIN JANSEN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STOKSETH AKSEL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STOKSETH JONATHAN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STOKSETH SUNDELL LASSE 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88 15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lars@stokseth.no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912 601 927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ELBA EIENDOM AS</a:t>
            </a:r>
          </a:p>
        </p:txBody>
      </p:sp>
    </p:spTree>
  </p:cSld>
  <p:clrMapOvr>
    <a:masterClrMapping xmlns:a="http://schemas.openxmlformats.org/drawingml/2006/main"/>
  </p:clrMapOvr>
</p:sld>
</file>