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c2a86c9a1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1432fe3844274"/>
  </p:sldMasterIdLst>
  <p:sldIdLst>
    <p:sldId xmlns:r="http://schemas.openxmlformats.org/officeDocument/2006/relationships" id="256" r:id="R344ee8f93b294d4e"/>
    <p:sldId xmlns:r="http://schemas.openxmlformats.org/officeDocument/2006/relationships" id="257" r:id="R3b80c3e151624c9d"/>
    <p:sldId xmlns:r="http://schemas.openxmlformats.org/officeDocument/2006/relationships" id="258" r:id="R580b87d79d3341c7"/>
    <p:sldId xmlns:r="http://schemas.openxmlformats.org/officeDocument/2006/relationships" id="259" r:id="Rc378d294edc24cb1"/>
    <p:sldId xmlns:r="http://schemas.openxmlformats.org/officeDocument/2006/relationships" id="260" r:id="R1d5f125018be48ad"/>
    <p:sldId xmlns:r="http://schemas.openxmlformats.org/officeDocument/2006/relationships" id="261" r:id="R1ab0247c9a464215"/>
    <p:sldId xmlns:r="http://schemas.openxmlformats.org/officeDocument/2006/relationships" id="262" r:id="R2683eabdd95d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1432fe3844274" /><Relationship Type="http://schemas.openxmlformats.org/officeDocument/2006/relationships/slide" Target="/ppt/slides/slide1.xml" Id="R344ee8f93b294d4e" /><Relationship Type="http://schemas.openxmlformats.org/officeDocument/2006/relationships/slide" Target="/ppt/slides/slide2.xml" Id="R3b80c3e151624c9d" /><Relationship Type="http://schemas.openxmlformats.org/officeDocument/2006/relationships/slide" Target="/ppt/slides/slide3.xml" Id="R580b87d79d3341c7" /><Relationship Type="http://schemas.openxmlformats.org/officeDocument/2006/relationships/slide" Target="/ppt/slides/slide4.xml" Id="Rc378d294edc24cb1" /><Relationship Type="http://schemas.openxmlformats.org/officeDocument/2006/relationships/slide" Target="/ppt/slides/slide5.xml" Id="R1d5f125018be48ad" /><Relationship Type="http://schemas.openxmlformats.org/officeDocument/2006/relationships/slide" Target="/ppt/slides/slide6.xml" Id="R1ab0247c9a464215" /><Relationship Type="http://schemas.openxmlformats.org/officeDocument/2006/relationships/slide" Target="/ppt/slides/slide7.xml" Id="R2683eabdd95d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64a8237e8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26d7f77843bc" /><Relationship Type="http://schemas.openxmlformats.org/officeDocument/2006/relationships/theme" Target="/ppt/slideMasters/theme/theme1.xml" Id="R455ae6b8204f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b26d7f778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00f5e470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d1ebc1b6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c81db2b7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6aa05419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3a08104e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8845143c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bc1398ba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HELLUM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HELLUM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8 849 607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7 442 978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10 050 818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HELLUM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912 603 520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HELLUM AS</a:t>
            </a:r>
          </a:p>
        </p:txBody>
      </p:sp>
    </p:spTree>
  </p:cSld>
  <p:clrMapOvr>
    <a:masterClrMapping xmlns:a="http://schemas.openxmlformats.org/drawingml/2006/main"/>
  </p:clrMapOvr>
</p:sld>
</file>