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835a90488714c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84bd2d26f4aa4"/>
  </p:sldMasterIdLst>
  <p:sldIdLst>
    <p:sldId xmlns:r="http://schemas.openxmlformats.org/officeDocument/2006/relationships" id="256" r:id="R6b62f85b342d430c"/>
    <p:sldId xmlns:r="http://schemas.openxmlformats.org/officeDocument/2006/relationships" id="257" r:id="R3b3c4350010840b2"/>
    <p:sldId xmlns:r="http://schemas.openxmlformats.org/officeDocument/2006/relationships" id="258" r:id="Rb0ac7d4610ca4428"/>
    <p:sldId xmlns:r="http://schemas.openxmlformats.org/officeDocument/2006/relationships" id="259" r:id="R8fb7960eeef64871"/>
    <p:sldId xmlns:r="http://schemas.openxmlformats.org/officeDocument/2006/relationships" id="260" r:id="Rc7b69742b06e425b"/>
    <p:sldId xmlns:r="http://schemas.openxmlformats.org/officeDocument/2006/relationships" id="261" r:id="R8654abc1c1194dff"/>
    <p:sldId xmlns:r="http://schemas.openxmlformats.org/officeDocument/2006/relationships" id="262" r:id="R1dc2e7c1786e47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84bd2d26f4aa4" /><Relationship Type="http://schemas.openxmlformats.org/officeDocument/2006/relationships/slide" Target="/ppt/slides/slide1.xml" Id="R6b62f85b342d430c" /><Relationship Type="http://schemas.openxmlformats.org/officeDocument/2006/relationships/slide" Target="/ppt/slides/slide2.xml" Id="R3b3c4350010840b2" /><Relationship Type="http://schemas.openxmlformats.org/officeDocument/2006/relationships/slide" Target="/ppt/slides/slide3.xml" Id="Rb0ac7d4610ca4428" /><Relationship Type="http://schemas.openxmlformats.org/officeDocument/2006/relationships/slide" Target="/ppt/slides/slide4.xml" Id="R8fb7960eeef64871" /><Relationship Type="http://schemas.openxmlformats.org/officeDocument/2006/relationships/slide" Target="/ppt/slides/slide5.xml" Id="Rc7b69742b06e425b" /><Relationship Type="http://schemas.openxmlformats.org/officeDocument/2006/relationships/slide" Target="/ppt/slides/slide6.xml" Id="R8654abc1c1194dff" /><Relationship Type="http://schemas.openxmlformats.org/officeDocument/2006/relationships/slide" Target="/ppt/slides/slide7.xml" Id="R1dc2e7c1786e47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f855852b1b47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c8c6d0d1244ca" /><Relationship Type="http://schemas.openxmlformats.org/officeDocument/2006/relationships/theme" Target="/ppt/slideMasters/theme/theme1.xml" Id="R42d9dfc640d24be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ec8c6d0d12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b476bafb1749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eb454e5cb4d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025dcb81a42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4376c2b64e4c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9eda71d242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6e9d2f8640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13bc05bdd343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IKM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GRUPPEN AS ble etablert [år] og holder til i Sola.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102 021 000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−45 375 000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335 897 000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1 820 960 000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3 454 094 000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IKM HOLDING AS  –  97,0 %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KBK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RBK HOLDING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VBK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Ljosheimvegen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4051 Sola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912 605 302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IKM GRUPPEN AS</a:t>
            </a:r>
          </a:p>
        </p:txBody>
      </p:sp>
    </p:spTree>
  </p:cSld>
  <p:clrMapOvr>
    <a:masterClrMapping xmlns:a="http://schemas.openxmlformats.org/drawingml/2006/main"/>
  </p:clrMapOvr>
</p:sld>
</file>