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286c64411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430f091274eda"/>
  </p:sldMasterIdLst>
  <p:sldIdLst>
    <p:sldId xmlns:r="http://schemas.openxmlformats.org/officeDocument/2006/relationships" id="256" r:id="Rdedd6365099e44ba"/>
    <p:sldId xmlns:r="http://schemas.openxmlformats.org/officeDocument/2006/relationships" id="257" r:id="R559ca4948d4f450d"/>
    <p:sldId xmlns:r="http://schemas.openxmlformats.org/officeDocument/2006/relationships" id="258" r:id="Rd60a3661e1384f34"/>
    <p:sldId xmlns:r="http://schemas.openxmlformats.org/officeDocument/2006/relationships" id="259" r:id="Rea2647145a6b46f7"/>
    <p:sldId xmlns:r="http://schemas.openxmlformats.org/officeDocument/2006/relationships" id="260" r:id="Rc6ca7e5bf0f3493a"/>
    <p:sldId xmlns:r="http://schemas.openxmlformats.org/officeDocument/2006/relationships" id="261" r:id="R42f02e86bb3144fa"/>
    <p:sldId xmlns:r="http://schemas.openxmlformats.org/officeDocument/2006/relationships" id="262" r:id="Re8f04d6bd6c9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430f091274eda" /><Relationship Type="http://schemas.openxmlformats.org/officeDocument/2006/relationships/slide" Target="/ppt/slides/slide1.xml" Id="Rdedd6365099e44ba" /><Relationship Type="http://schemas.openxmlformats.org/officeDocument/2006/relationships/slide" Target="/ppt/slides/slide2.xml" Id="R559ca4948d4f450d" /><Relationship Type="http://schemas.openxmlformats.org/officeDocument/2006/relationships/slide" Target="/ppt/slides/slide3.xml" Id="Rd60a3661e1384f34" /><Relationship Type="http://schemas.openxmlformats.org/officeDocument/2006/relationships/slide" Target="/ppt/slides/slide4.xml" Id="Rea2647145a6b46f7" /><Relationship Type="http://schemas.openxmlformats.org/officeDocument/2006/relationships/slide" Target="/ppt/slides/slide5.xml" Id="Rc6ca7e5bf0f3493a" /><Relationship Type="http://schemas.openxmlformats.org/officeDocument/2006/relationships/slide" Target="/ppt/slides/slide6.xml" Id="R42f02e86bb3144fa" /><Relationship Type="http://schemas.openxmlformats.org/officeDocument/2006/relationships/slide" Target="/ppt/slides/slide7.xml" Id="Re8f04d6bd6c9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7418ef4f5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e8ff1655c43e4" /><Relationship Type="http://schemas.openxmlformats.org/officeDocument/2006/relationships/theme" Target="/ppt/slideMasters/theme/theme1.xml" Id="Rfe62edade91e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e8ff1655c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91f98fcc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a7713e96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5ff3ebb57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b9a6dc10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7579d2da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59ac48b9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ed5cde3dc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ELEKTRISKE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82 092 349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6 111 718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25 305 058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www.centrumelektriske.no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ELEKTRISKE AS</a:t>
            </a:r>
          </a:p>
        </p:txBody>
      </p:sp>
    </p:spTree>
  </p:cSld>
  <p:clrMapOvr>
    <a:masterClrMapping xmlns:a="http://schemas.openxmlformats.org/drawingml/2006/main"/>
  </p:clrMapOvr>
</p:sld>
</file>