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c190c0831945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e1183560474fde"/>
  </p:sldMasterIdLst>
  <p:sldIdLst>
    <p:sldId xmlns:r="http://schemas.openxmlformats.org/officeDocument/2006/relationships" id="256" r:id="Raaeb3a4bc4db49f5"/>
    <p:sldId xmlns:r="http://schemas.openxmlformats.org/officeDocument/2006/relationships" id="257" r:id="Ra3dcc3dbe3b84236"/>
    <p:sldId xmlns:r="http://schemas.openxmlformats.org/officeDocument/2006/relationships" id="258" r:id="R5d3f329465c04a51"/>
    <p:sldId xmlns:r="http://schemas.openxmlformats.org/officeDocument/2006/relationships" id="259" r:id="R0423b7255dc1473a"/>
    <p:sldId xmlns:r="http://schemas.openxmlformats.org/officeDocument/2006/relationships" id="260" r:id="Rfb4875dc75044546"/>
    <p:sldId xmlns:r="http://schemas.openxmlformats.org/officeDocument/2006/relationships" id="261" r:id="Rae11cef7f6674659"/>
    <p:sldId xmlns:r="http://schemas.openxmlformats.org/officeDocument/2006/relationships" id="262" r:id="R334b0e0e89524e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e1183560474fde" /><Relationship Type="http://schemas.openxmlformats.org/officeDocument/2006/relationships/slide" Target="/ppt/slides/slide1.xml" Id="Raaeb3a4bc4db49f5" /><Relationship Type="http://schemas.openxmlformats.org/officeDocument/2006/relationships/slide" Target="/ppt/slides/slide2.xml" Id="Ra3dcc3dbe3b84236" /><Relationship Type="http://schemas.openxmlformats.org/officeDocument/2006/relationships/slide" Target="/ppt/slides/slide3.xml" Id="R5d3f329465c04a51" /><Relationship Type="http://schemas.openxmlformats.org/officeDocument/2006/relationships/slide" Target="/ppt/slides/slide4.xml" Id="R0423b7255dc1473a" /><Relationship Type="http://schemas.openxmlformats.org/officeDocument/2006/relationships/slide" Target="/ppt/slides/slide5.xml" Id="Rfb4875dc75044546" /><Relationship Type="http://schemas.openxmlformats.org/officeDocument/2006/relationships/slide" Target="/ppt/slides/slide6.xml" Id="Rae11cef7f6674659" /><Relationship Type="http://schemas.openxmlformats.org/officeDocument/2006/relationships/slide" Target="/ppt/slides/slide7.xml" Id="R334b0e0e89524e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18c61574f043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af01f3d274c87" /><Relationship Type="http://schemas.openxmlformats.org/officeDocument/2006/relationships/theme" Target="/ppt/slideMasters/theme/theme1.xml" Id="Ra8e3bf1334164a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8af01f3d274c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06ff3a69046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23a6a07484c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f325c4e4943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eb8da11e540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0bd650fab4d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4909f242042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4f6dfff3047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JMC INVEST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2 274 488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13 909 077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16 753 208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AURSTAD CATO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Cato Aurstad, Øvregeila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6154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912 613 151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JMC INVEST AS</a:t>
            </a:r>
          </a:p>
        </p:txBody>
      </p:sp>
    </p:spTree>
  </p:cSld>
  <p:clrMapOvr>
    <a:masterClrMapping xmlns:a="http://schemas.openxmlformats.org/drawingml/2006/main"/>
  </p:clrMapOvr>
</p:sld>
</file>