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0be7e2553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999c5fb9d4917"/>
  </p:sldMasterIdLst>
  <p:sldIdLst>
    <p:sldId xmlns:r="http://schemas.openxmlformats.org/officeDocument/2006/relationships" id="256" r:id="Rd3c4537fe4bc4cff"/>
    <p:sldId xmlns:r="http://schemas.openxmlformats.org/officeDocument/2006/relationships" id="257" r:id="Reeb28b9f99ec448b"/>
    <p:sldId xmlns:r="http://schemas.openxmlformats.org/officeDocument/2006/relationships" id="258" r:id="R2ba608e7fa45427c"/>
    <p:sldId xmlns:r="http://schemas.openxmlformats.org/officeDocument/2006/relationships" id="259" r:id="R9201f58d4a4d4890"/>
    <p:sldId xmlns:r="http://schemas.openxmlformats.org/officeDocument/2006/relationships" id="260" r:id="R200e2e530fd94123"/>
    <p:sldId xmlns:r="http://schemas.openxmlformats.org/officeDocument/2006/relationships" id="261" r:id="R066e8e28bfe442c2"/>
    <p:sldId xmlns:r="http://schemas.openxmlformats.org/officeDocument/2006/relationships" id="262" r:id="R2e84969d3ac9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999c5fb9d4917" /><Relationship Type="http://schemas.openxmlformats.org/officeDocument/2006/relationships/slide" Target="/ppt/slides/slide1.xml" Id="Rd3c4537fe4bc4cff" /><Relationship Type="http://schemas.openxmlformats.org/officeDocument/2006/relationships/slide" Target="/ppt/slides/slide2.xml" Id="Reeb28b9f99ec448b" /><Relationship Type="http://schemas.openxmlformats.org/officeDocument/2006/relationships/slide" Target="/ppt/slides/slide3.xml" Id="R2ba608e7fa45427c" /><Relationship Type="http://schemas.openxmlformats.org/officeDocument/2006/relationships/slide" Target="/ppt/slides/slide4.xml" Id="R9201f58d4a4d4890" /><Relationship Type="http://schemas.openxmlformats.org/officeDocument/2006/relationships/slide" Target="/ppt/slides/slide5.xml" Id="R200e2e530fd94123" /><Relationship Type="http://schemas.openxmlformats.org/officeDocument/2006/relationships/slide" Target="/ppt/slides/slide6.xml" Id="R066e8e28bfe442c2" /><Relationship Type="http://schemas.openxmlformats.org/officeDocument/2006/relationships/slide" Target="/ppt/slides/slide7.xml" Id="R2e84969d3ac9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95ddecc4a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3d39707614263" /><Relationship Type="http://schemas.openxmlformats.org/officeDocument/2006/relationships/theme" Target="/ppt/slideMasters/theme/theme1.xml" Id="Ra5245a025b50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3d3970761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b19415bc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f502af7a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e0920a0f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a1904578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601f29f4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106eed4f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3690e892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22 404 070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25 073 380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SANNESMOEN BJØRN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