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e8e36f35f4e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56e006d7d4f6c"/>
  </p:sldMasterIdLst>
  <p:sldIdLst>
    <p:sldId xmlns:r="http://schemas.openxmlformats.org/officeDocument/2006/relationships" id="256" r:id="Rb35fda69e6a24e52"/>
    <p:sldId xmlns:r="http://schemas.openxmlformats.org/officeDocument/2006/relationships" id="257" r:id="R617224511e344381"/>
    <p:sldId xmlns:r="http://schemas.openxmlformats.org/officeDocument/2006/relationships" id="258" r:id="R57823751496e4d45"/>
    <p:sldId xmlns:r="http://schemas.openxmlformats.org/officeDocument/2006/relationships" id="259" r:id="R64546ced6c26417d"/>
    <p:sldId xmlns:r="http://schemas.openxmlformats.org/officeDocument/2006/relationships" id="260" r:id="R7d04cbbeac294bec"/>
    <p:sldId xmlns:r="http://schemas.openxmlformats.org/officeDocument/2006/relationships" id="261" r:id="R7a64b70a47dc4851"/>
    <p:sldId xmlns:r="http://schemas.openxmlformats.org/officeDocument/2006/relationships" id="262" r:id="Ra281f20d7cbf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56e006d7d4f6c" /><Relationship Type="http://schemas.openxmlformats.org/officeDocument/2006/relationships/slide" Target="/ppt/slides/slide1.xml" Id="Rb35fda69e6a24e52" /><Relationship Type="http://schemas.openxmlformats.org/officeDocument/2006/relationships/slide" Target="/ppt/slides/slide2.xml" Id="R617224511e344381" /><Relationship Type="http://schemas.openxmlformats.org/officeDocument/2006/relationships/slide" Target="/ppt/slides/slide3.xml" Id="R57823751496e4d45" /><Relationship Type="http://schemas.openxmlformats.org/officeDocument/2006/relationships/slide" Target="/ppt/slides/slide4.xml" Id="R64546ced6c26417d" /><Relationship Type="http://schemas.openxmlformats.org/officeDocument/2006/relationships/slide" Target="/ppt/slides/slide5.xml" Id="R7d04cbbeac294bec" /><Relationship Type="http://schemas.openxmlformats.org/officeDocument/2006/relationships/slide" Target="/ppt/slides/slide6.xml" Id="R7a64b70a47dc4851" /><Relationship Type="http://schemas.openxmlformats.org/officeDocument/2006/relationships/slide" Target="/ppt/slides/slide7.xml" Id="Ra281f20d7cbf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d5ffee47a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85d21cd5d47c1" /><Relationship Type="http://schemas.openxmlformats.org/officeDocument/2006/relationships/theme" Target="/ppt/slideMasters/theme/theme1.xml" Id="R1fb00ee4e447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85d21cd5d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904e53fc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274de1c1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3fcacf049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75a52c155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1c4fe117e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b759246f9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6062d5681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ESPEN S. MØLLER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S.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S. MØLLER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S.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S.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S.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6 808 861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878 352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2 265 951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S.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ESPEN SVEEN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S.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Eikjolveien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espen@teamespen.no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teamespen.no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912 617 289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S. MØLLER AS</a:t>
            </a:r>
          </a:p>
        </p:txBody>
      </p:sp>
    </p:spTree>
  </p:cSld>
  <p:clrMapOvr>
    <a:masterClrMapping xmlns:a="http://schemas.openxmlformats.org/drawingml/2006/main"/>
  </p:clrMapOvr>
</p:sld>
</file>