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b9a5b7bf49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8d2f2b7894f0e"/>
  </p:sldMasterIdLst>
  <p:sldIdLst>
    <p:sldId xmlns:r="http://schemas.openxmlformats.org/officeDocument/2006/relationships" id="256" r:id="R367999ca1173479b"/>
    <p:sldId xmlns:r="http://schemas.openxmlformats.org/officeDocument/2006/relationships" id="257" r:id="Rf8a9e1519bc14486"/>
    <p:sldId xmlns:r="http://schemas.openxmlformats.org/officeDocument/2006/relationships" id="258" r:id="R6c90d8705b814bbb"/>
    <p:sldId xmlns:r="http://schemas.openxmlformats.org/officeDocument/2006/relationships" id="259" r:id="Reb0ac1ada35f4b08"/>
    <p:sldId xmlns:r="http://schemas.openxmlformats.org/officeDocument/2006/relationships" id="260" r:id="R9300ef0fcbee4b2d"/>
    <p:sldId xmlns:r="http://schemas.openxmlformats.org/officeDocument/2006/relationships" id="261" r:id="Re192e84cb06c4343"/>
    <p:sldId xmlns:r="http://schemas.openxmlformats.org/officeDocument/2006/relationships" id="262" r:id="Rfe90fe23f8b6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8d2f2b7894f0e" /><Relationship Type="http://schemas.openxmlformats.org/officeDocument/2006/relationships/slide" Target="/ppt/slides/slide1.xml" Id="R367999ca1173479b" /><Relationship Type="http://schemas.openxmlformats.org/officeDocument/2006/relationships/slide" Target="/ppt/slides/slide2.xml" Id="Rf8a9e1519bc14486" /><Relationship Type="http://schemas.openxmlformats.org/officeDocument/2006/relationships/slide" Target="/ppt/slides/slide3.xml" Id="R6c90d8705b814bbb" /><Relationship Type="http://schemas.openxmlformats.org/officeDocument/2006/relationships/slide" Target="/ppt/slides/slide4.xml" Id="Reb0ac1ada35f4b08" /><Relationship Type="http://schemas.openxmlformats.org/officeDocument/2006/relationships/slide" Target="/ppt/slides/slide5.xml" Id="R9300ef0fcbee4b2d" /><Relationship Type="http://schemas.openxmlformats.org/officeDocument/2006/relationships/slide" Target="/ppt/slides/slide6.xml" Id="Re192e84cb06c4343" /><Relationship Type="http://schemas.openxmlformats.org/officeDocument/2006/relationships/slide" Target="/ppt/slides/slide7.xml" Id="Rfe90fe23f8b6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dc4db7938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a5f0e34441bf" /><Relationship Type="http://schemas.openxmlformats.org/officeDocument/2006/relationships/theme" Target="/ppt/slideMasters/theme/theme1.xml" Id="R5f09605bad8e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4a5f0e344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ada88b27d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fd3f500f4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3f1166993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6987fb884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b79ffff3c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f9e5eb624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0b0da0fe5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MAURTUN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MAURTUN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2 881 086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SEBAK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Vindharpevegen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5237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912 620 646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MAURTUN HOLDING AS</a:t>
            </a:r>
          </a:p>
        </p:txBody>
      </p:sp>
    </p:spTree>
  </p:cSld>
  <p:clrMapOvr>
    <a:masterClrMapping xmlns:a="http://schemas.openxmlformats.org/drawingml/2006/main"/>
  </p:clrMapOvr>
</p:sld>
</file>