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401cdf454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07422ef3a04a60"/>
  </p:sldMasterIdLst>
  <p:sldIdLst>
    <p:sldId xmlns:r="http://schemas.openxmlformats.org/officeDocument/2006/relationships" id="256" r:id="R16317a0b79cb45b8"/>
    <p:sldId xmlns:r="http://schemas.openxmlformats.org/officeDocument/2006/relationships" id="257" r:id="Rbe9099296c374b3c"/>
    <p:sldId xmlns:r="http://schemas.openxmlformats.org/officeDocument/2006/relationships" id="258" r:id="Ra7ad88cf38104e03"/>
    <p:sldId xmlns:r="http://schemas.openxmlformats.org/officeDocument/2006/relationships" id="259" r:id="R5fba588ed68c49b5"/>
    <p:sldId xmlns:r="http://schemas.openxmlformats.org/officeDocument/2006/relationships" id="260" r:id="R8d2ee1908a4844d7"/>
    <p:sldId xmlns:r="http://schemas.openxmlformats.org/officeDocument/2006/relationships" id="261" r:id="Rcc5a5b717be54183"/>
    <p:sldId xmlns:r="http://schemas.openxmlformats.org/officeDocument/2006/relationships" id="262" r:id="R762e9de65f74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7422ef3a04a60" /><Relationship Type="http://schemas.openxmlformats.org/officeDocument/2006/relationships/slide" Target="/ppt/slides/slide1.xml" Id="R16317a0b79cb45b8" /><Relationship Type="http://schemas.openxmlformats.org/officeDocument/2006/relationships/slide" Target="/ppt/slides/slide2.xml" Id="Rbe9099296c374b3c" /><Relationship Type="http://schemas.openxmlformats.org/officeDocument/2006/relationships/slide" Target="/ppt/slides/slide3.xml" Id="Ra7ad88cf38104e03" /><Relationship Type="http://schemas.openxmlformats.org/officeDocument/2006/relationships/slide" Target="/ppt/slides/slide4.xml" Id="R5fba588ed68c49b5" /><Relationship Type="http://schemas.openxmlformats.org/officeDocument/2006/relationships/slide" Target="/ppt/slides/slide5.xml" Id="R8d2ee1908a4844d7" /><Relationship Type="http://schemas.openxmlformats.org/officeDocument/2006/relationships/slide" Target="/ppt/slides/slide6.xml" Id="Rcc5a5b717be54183" /><Relationship Type="http://schemas.openxmlformats.org/officeDocument/2006/relationships/slide" Target="/ppt/slides/slide7.xml" Id="R762e9de65f74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b0bdb6fca4a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5588c9afd45bc" /><Relationship Type="http://schemas.openxmlformats.org/officeDocument/2006/relationships/theme" Target="/ppt/slideMasters/theme/theme1.xml" Id="Rf65b1d1e9d94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d5588c9afd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ff5c7fa58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0d16466e4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0f4fd10bd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d4d4e8f0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1acb5378e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51864cc8d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609cd3aca4b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RØR-MESTER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RØR-MESTER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RØR-MESTER HOLDING AS ble etablert [år] og holder til i Glesvær.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RØR-MESTER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RØR-MESTER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RØR-MESTER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911 950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RØR-MESTER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ØYVIND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TOLLEFSEN FRANK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RØR-MESTER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Mæland, Holmebrekko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5381 Glesvær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912 629 236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RØR-MESTER HOLDING AS</a:t>
            </a:r>
          </a:p>
        </p:txBody>
      </p:sp>
    </p:spTree>
  </p:cSld>
  <p:clrMapOvr>
    <a:masterClrMapping xmlns:a="http://schemas.openxmlformats.org/drawingml/2006/main"/>
  </p:clrMapOvr>
</p:sld>
</file>