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f78ef77b2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c98d1d74e41d6"/>
  </p:sldMasterIdLst>
  <p:sldIdLst>
    <p:sldId xmlns:r="http://schemas.openxmlformats.org/officeDocument/2006/relationships" id="256" r:id="R4bb9c10eb73a4cbf"/>
    <p:sldId xmlns:r="http://schemas.openxmlformats.org/officeDocument/2006/relationships" id="257" r:id="R57b5e3b6c9604bd6"/>
    <p:sldId xmlns:r="http://schemas.openxmlformats.org/officeDocument/2006/relationships" id="258" r:id="R1968b377336e4ba1"/>
    <p:sldId xmlns:r="http://schemas.openxmlformats.org/officeDocument/2006/relationships" id="259" r:id="R8e67706dde964834"/>
    <p:sldId xmlns:r="http://schemas.openxmlformats.org/officeDocument/2006/relationships" id="260" r:id="R721638e9b13f43e3"/>
    <p:sldId xmlns:r="http://schemas.openxmlformats.org/officeDocument/2006/relationships" id="261" r:id="R6ac9981842464abb"/>
    <p:sldId xmlns:r="http://schemas.openxmlformats.org/officeDocument/2006/relationships" id="262" r:id="Rb469a02a30d5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c98d1d74e41d6" /><Relationship Type="http://schemas.openxmlformats.org/officeDocument/2006/relationships/slide" Target="/ppt/slides/slide1.xml" Id="R4bb9c10eb73a4cbf" /><Relationship Type="http://schemas.openxmlformats.org/officeDocument/2006/relationships/slide" Target="/ppt/slides/slide2.xml" Id="R57b5e3b6c9604bd6" /><Relationship Type="http://schemas.openxmlformats.org/officeDocument/2006/relationships/slide" Target="/ppt/slides/slide3.xml" Id="R1968b377336e4ba1" /><Relationship Type="http://schemas.openxmlformats.org/officeDocument/2006/relationships/slide" Target="/ppt/slides/slide4.xml" Id="R8e67706dde964834" /><Relationship Type="http://schemas.openxmlformats.org/officeDocument/2006/relationships/slide" Target="/ppt/slides/slide5.xml" Id="R721638e9b13f43e3" /><Relationship Type="http://schemas.openxmlformats.org/officeDocument/2006/relationships/slide" Target="/ppt/slides/slide6.xml" Id="R6ac9981842464abb" /><Relationship Type="http://schemas.openxmlformats.org/officeDocument/2006/relationships/slide" Target="/ppt/slides/slide7.xml" Id="Rb469a02a30d5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5a1b5d850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b579b840489b" /><Relationship Type="http://schemas.openxmlformats.org/officeDocument/2006/relationships/theme" Target="/ppt/slideMasters/theme/theme1.xml" Id="R8c7cd44c98b5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9b579b840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f67accb8b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9c6d0c9a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60e63432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773815dee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81a3a26bd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2c1e7fa2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905fecd55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FASADE &amp; MALESPESIALISTEN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 &amp; MALESPESIALISTEN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FASADE &amp; MALESPESIALISTEN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 &amp; MALESPESIALISTEN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 &amp; MALESPESIALISTEN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 &amp; MALESPESIALISTEN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1 669 913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 &amp; MALESPESIALISTEN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SØFTING TOR BRYNJAR  –  56,5 %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TBS INVESTMENT AS  –  43,5 %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 &amp; MALESPESIALISTEN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Øybergvegen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912 637 336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 &amp; MALESPESIALISTEN AS</a:t>
            </a:r>
          </a:p>
        </p:txBody>
      </p:sp>
    </p:spTree>
  </p:cSld>
  <p:clrMapOvr>
    <a:masterClrMapping xmlns:a="http://schemas.openxmlformats.org/drawingml/2006/main"/>
  </p:clrMapOvr>
</p:sld>
</file>