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79681bdc8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0e2c3640f4c28"/>
  </p:sldMasterIdLst>
  <p:sldIdLst>
    <p:sldId xmlns:r="http://schemas.openxmlformats.org/officeDocument/2006/relationships" id="256" r:id="R28a6d8ba905c443a"/>
    <p:sldId xmlns:r="http://schemas.openxmlformats.org/officeDocument/2006/relationships" id="257" r:id="Rea41b6a23869496a"/>
    <p:sldId xmlns:r="http://schemas.openxmlformats.org/officeDocument/2006/relationships" id="258" r:id="R8f695f723cb94f50"/>
    <p:sldId xmlns:r="http://schemas.openxmlformats.org/officeDocument/2006/relationships" id="259" r:id="R7311aedde44b4aa2"/>
    <p:sldId xmlns:r="http://schemas.openxmlformats.org/officeDocument/2006/relationships" id="260" r:id="Rbd0fe3a0fbe84527"/>
    <p:sldId xmlns:r="http://schemas.openxmlformats.org/officeDocument/2006/relationships" id="261" r:id="Ref29fb005f6e4fec"/>
    <p:sldId xmlns:r="http://schemas.openxmlformats.org/officeDocument/2006/relationships" id="262" r:id="Rb31a92b2f41a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0e2c3640f4c28" /><Relationship Type="http://schemas.openxmlformats.org/officeDocument/2006/relationships/slide" Target="/ppt/slides/slide1.xml" Id="R28a6d8ba905c443a" /><Relationship Type="http://schemas.openxmlformats.org/officeDocument/2006/relationships/slide" Target="/ppt/slides/slide2.xml" Id="Rea41b6a23869496a" /><Relationship Type="http://schemas.openxmlformats.org/officeDocument/2006/relationships/slide" Target="/ppt/slides/slide3.xml" Id="R8f695f723cb94f50" /><Relationship Type="http://schemas.openxmlformats.org/officeDocument/2006/relationships/slide" Target="/ppt/slides/slide4.xml" Id="R7311aedde44b4aa2" /><Relationship Type="http://schemas.openxmlformats.org/officeDocument/2006/relationships/slide" Target="/ppt/slides/slide5.xml" Id="Rbd0fe3a0fbe84527" /><Relationship Type="http://schemas.openxmlformats.org/officeDocument/2006/relationships/slide" Target="/ppt/slides/slide6.xml" Id="Ref29fb005f6e4fec" /><Relationship Type="http://schemas.openxmlformats.org/officeDocument/2006/relationships/slide" Target="/ppt/slides/slide7.xml" Id="Rb31a92b2f41a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6657185e7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92a0fe17490f" /><Relationship Type="http://schemas.openxmlformats.org/officeDocument/2006/relationships/theme" Target="/ppt/slideMasters/theme/theme1.xml" Id="Rfa9fa8e773dc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492a0fe17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2a7a4de8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61282e3e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6c3bd365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978307bad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a82fec4b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0b70c46b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1000a267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IRIS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IRIS CAPITAL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8 699 038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BJØRNAR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912 641 473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CAPITAL AS</a:t>
            </a:r>
          </a:p>
        </p:txBody>
      </p:sp>
    </p:spTree>
  </p:cSld>
  <p:clrMapOvr>
    <a:masterClrMapping xmlns:a="http://schemas.openxmlformats.org/drawingml/2006/main"/>
  </p:clrMapOvr>
</p:sld>
</file>