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079bfef87544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fa759f0eed4c8c"/>
  </p:sldMasterIdLst>
  <p:sldIdLst>
    <p:sldId xmlns:r="http://schemas.openxmlformats.org/officeDocument/2006/relationships" id="256" r:id="Rcb6f07922b454b97"/>
    <p:sldId xmlns:r="http://schemas.openxmlformats.org/officeDocument/2006/relationships" id="257" r:id="R1964b487515b407f"/>
    <p:sldId xmlns:r="http://schemas.openxmlformats.org/officeDocument/2006/relationships" id="258" r:id="Rcae052539c7c4065"/>
    <p:sldId xmlns:r="http://schemas.openxmlformats.org/officeDocument/2006/relationships" id="259" r:id="R6d82c3d017da4b5c"/>
    <p:sldId xmlns:r="http://schemas.openxmlformats.org/officeDocument/2006/relationships" id="260" r:id="Rf5526c6338dd46ef"/>
    <p:sldId xmlns:r="http://schemas.openxmlformats.org/officeDocument/2006/relationships" id="261" r:id="R9b8db4da56894abe"/>
    <p:sldId xmlns:r="http://schemas.openxmlformats.org/officeDocument/2006/relationships" id="262" r:id="Re5b77f9ad0cd4e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a759f0eed4c8c" /><Relationship Type="http://schemas.openxmlformats.org/officeDocument/2006/relationships/slide" Target="/ppt/slides/slide1.xml" Id="Rcb6f07922b454b97" /><Relationship Type="http://schemas.openxmlformats.org/officeDocument/2006/relationships/slide" Target="/ppt/slides/slide2.xml" Id="R1964b487515b407f" /><Relationship Type="http://schemas.openxmlformats.org/officeDocument/2006/relationships/slide" Target="/ppt/slides/slide3.xml" Id="Rcae052539c7c4065" /><Relationship Type="http://schemas.openxmlformats.org/officeDocument/2006/relationships/slide" Target="/ppt/slides/slide4.xml" Id="R6d82c3d017da4b5c" /><Relationship Type="http://schemas.openxmlformats.org/officeDocument/2006/relationships/slide" Target="/ppt/slides/slide5.xml" Id="Rf5526c6338dd46ef" /><Relationship Type="http://schemas.openxmlformats.org/officeDocument/2006/relationships/slide" Target="/ppt/slides/slide6.xml" Id="R9b8db4da56894abe" /><Relationship Type="http://schemas.openxmlformats.org/officeDocument/2006/relationships/slide" Target="/ppt/slides/slide7.xml" Id="Re5b77f9ad0cd4e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28abb878f9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6ba11cf9ce4fad" /><Relationship Type="http://schemas.openxmlformats.org/officeDocument/2006/relationships/theme" Target="/ppt/slideMasters/theme/theme1.xml" Id="Ra796c69151b1435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16ba11cf9ce4f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2ffbf018649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8c7f697b4442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e227d346e45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7d421ee0841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f674e74c8e40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ecda84c7b4d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f0e1dbf58d4f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ROMAEIIS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ROMAEIIS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−4 904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916 816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5 349 596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5 351 674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GRANLI RONNY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Ruges vei 67B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ronny@rginvest.no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912 642 674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ROMAEIIS AS</a:t>
            </a:r>
          </a:p>
        </p:txBody>
      </p:sp>
    </p:spTree>
  </p:cSld>
  <p:clrMapOvr>
    <a:masterClrMapping xmlns:a="http://schemas.openxmlformats.org/drawingml/2006/main"/>
  </p:clrMapOvr>
</p:sld>
</file>