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8a67449ddb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370d243b64ed4"/>
  </p:sldMasterIdLst>
  <p:sldIdLst>
    <p:sldId xmlns:r="http://schemas.openxmlformats.org/officeDocument/2006/relationships" id="256" r:id="R0ccb47dad47f48ae"/>
    <p:sldId xmlns:r="http://schemas.openxmlformats.org/officeDocument/2006/relationships" id="257" r:id="R1e896e01d3114b74"/>
    <p:sldId xmlns:r="http://schemas.openxmlformats.org/officeDocument/2006/relationships" id="258" r:id="Rea455cff00fb4e27"/>
    <p:sldId xmlns:r="http://schemas.openxmlformats.org/officeDocument/2006/relationships" id="259" r:id="R500620cd4803470a"/>
    <p:sldId xmlns:r="http://schemas.openxmlformats.org/officeDocument/2006/relationships" id="260" r:id="R00c547308bf94c59"/>
    <p:sldId xmlns:r="http://schemas.openxmlformats.org/officeDocument/2006/relationships" id="261" r:id="R5feb5ff06fab46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370d243b64ed4" /><Relationship Type="http://schemas.openxmlformats.org/officeDocument/2006/relationships/slide" Target="/ppt/slides/slide1.xml" Id="R0ccb47dad47f48ae" /><Relationship Type="http://schemas.openxmlformats.org/officeDocument/2006/relationships/slide" Target="/ppt/slides/slide2.xml" Id="R1e896e01d3114b74" /><Relationship Type="http://schemas.openxmlformats.org/officeDocument/2006/relationships/slide" Target="/ppt/slides/slide3.xml" Id="Rea455cff00fb4e27" /><Relationship Type="http://schemas.openxmlformats.org/officeDocument/2006/relationships/slide" Target="/ppt/slides/slide4.xml" Id="R500620cd4803470a" /><Relationship Type="http://schemas.openxmlformats.org/officeDocument/2006/relationships/slide" Target="/ppt/slides/slide5.xml" Id="R00c547308bf94c59" /><Relationship Type="http://schemas.openxmlformats.org/officeDocument/2006/relationships/slide" Target="/ppt/slides/slide6.xml" Id="R5feb5ff06fab46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e7b2741a444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f5e5823cd4b07" /><Relationship Type="http://schemas.openxmlformats.org/officeDocument/2006/relationships/theme" Target="/ppt/slideMasters/theme/theme1.xml" Id="R10ca1b88da6d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f5e5823cd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73805d2e8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14b095242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7f191534149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f68436e88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4eb0fa4d41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ac4f8d33946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 HOLDING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−1 767 608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3 429 029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9 215 153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1630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PHO HOLDING AS</a:t>
            </a:r>
          </a:p>
        </p:txBody>
      </p:sp>
    </p:spTree>
  </p:cSld>
  <p:clrMapOvr>
    <a:masterClrMapping xmlns:a="http://schemas.openxmlformats.org/drawingml/2006/main"/>
  </p:clrMapOvr>
</p:sld>
</file>