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7e79448d80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d3e31380cd4503"/>
  </p:sldMasterIdLst>
  <p:sldIdLst>
    <p:sldId xmlns:r="http://schemas.openxmlformats.org/officeDocument/2006/relationships" id="256" r:id="R9a0e197df7e74bea"/>
    <p:sldId xmlns:r="http://schemas.openxmlformats.org/officeDocument/2006/relationships" id="257" r:id="R0ef355ca49bf4a7d"/>
    <p:sldId xmlns:r="http://schemas.openxmlformats.org/officeDocument/2006/relationships" id="258" r:id="R8cbcc7b967c24d13"/>
    <p:sldId xmlns:r="http://schemas.openxmlformats.org/officeDocument/2006/relationships" id="259" r:id="R2abb81631244466b"/>
    <p:sldId xmlns:r="http://schemas.openxmlformats.org/officeDocument/2006/relationships" id="260" r:id="R75d7c783b0a845c9"/>
    <p:sldId xmlns:r="http://schemas.openxmlformats.org/officeDocument/2006/relationships" id="261" r:id="R21a178c67ada4b53"/>
    <p:sldId xmlns:r="http://schemas.openxmlformats.org/officeDocument/2006/relationships" id="262" r:id="Rbe055c47f92448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3e31380cd4503" /><Relationship Type="http://schemas.openxmlformats.org/officeDocument/2006/relationships/slide" Target="/ppt/slides/slide1.xml" Id="R9a0e197df7e74bea" /><Relationship Type="http://schemas.openxmlformats.org/officeDocument/2006/relationships/slide" Target="/ppt/slides/slide2.xml" Id="R0ef355ca49bf4a7d" /><Relationship Type="http://schemas.openxmlformats.org/officeDocument/2006/relationships/slide" Target="/ppt/slides/slide3.xml" Id="R8cbcc7b967c24d13" /><Relationship Type="http://schemas.openxmlformats.org/officeDocument/2006/relationships/slide" Target="/ppt/slides/slide4.xml" Id="R2abb81631244466b" /><Relationship Type="http://schemas.openxmlformats.org/officeDocument/2006/relationships/slide" Target="/ppt/slides/slide5.xml" Id="R75d7c783b0a845c9" /><Relationship Type="http://schemas.openxmlformats.org/officeDocument/2006/relationships/slide" Target="/ppt/slides/slide6.xml" Id="R21a178c67ada4b53" /><Relationship Type="http://schemas.openxmlformats.org/officeDocument/2006/relationships/slide" Target="/ppt/slides/slide7.xml" Id="Rbe055c47f92448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ccef2de7344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3ec777cbf448d" /><Relationship Type="http://schemas.openxmlformats.org/officeDocument/2006/relationships/theme" Target="/ppt/slideMasters/theme/theme1.xml" Id="Ree45c0acd4324f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93ec777cbf44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1f04aedf441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e57bd533346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85952461043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6940e6f6441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514a8ddea41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86c6fe6804c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fad90c5be41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 HELLAND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1 806 852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9 710 066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EITHUN HELLAND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Stamsneset 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fehella@hotmail.com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912 647 366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