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1e4c02ab5b46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714114af114fab"/>
  </p:sldMasterIdLst>
  <p:sldIdLst>
    <p:sldId xmlns:r="http://schemas.openxmlformats.org/officeDocument/2006/relationships" id="256" r:id="Ra015e03767b84086"/>
    <p:sldId xmlns:r="http://schemas.openxmlformats.org/officeDocument/2006/relationships" id="257" r:id="Rd16dc47da2564f49"/>
    <p:sldId xmlns:r="http://schemas.openxmlformats.org/officeDocument/2006/relationships" id="258" r:id="Reccb896d47794ba6"/>
    <p:sldId xmlns:r="http://schemas.openxmlformats.org/officeDocument/2006/relationships" id="259" r:id="R8d4a275df13e427b"/>
    <p:sldId xmlns:r="http://schemas.openxmlformats.org/officeDocument/2006/relationships" id="260" r:id="R2aae9aa466044bd0"/>
    <p:sldId xmlns:r="http://schemas.openxmlformats.org/officeDocument/2006/relationships" id="261" r:id="R28bbcd5456d64b39"/>
    <p:sldId xmlns:r="http://schemas.openxmlformats.org/officeDocument/2006/relationships" id="262" r:id="Re665b444c52644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714114af114fab" /><Relationship Type="http://schemas.openxmlformats.org/officeDocument/2006/relationships/slide" Target="/ppt/slides/slide1.xml" Id="Ra015e03767b84086" /><Relationship Type="http://schemas.openxmlformats.org/officeDocument/2006/relationships/slide" Target="/ppt/slides/slide2.xml" Id="Rd16dc47da2564f49" /><Relationship Type="http://schemas.openxmlformats.org/officeDocument/2006/relationships/slide" Target="/ppt/slides/slide3.xml" Id="Reccb896d47794ba6" /><Relationship Type="http://schemas.openxmlformats.org/officeDocument/2006/relationships/slide" Target="/ppt/slides/slide4.xml" Id="R8d4a275df13e427b" /><Relationship Type="http://schemas.openxmlformats.org/officeDocument/2006/relationships/slide" Target="/ppt/slides/slide5.xml" Id="R2aae9aa466044bd0" /><Relationship Type="http://schemas.openxmlformats.org/officeDocument/2006/relationships/slide" Target="/ppt/slides/slide6.xml" Id="R28bbcd5456d64b39" /><Relationship Type="http://schemas.openxmlformats.org/officeDocument/2006/relationships/slide" Target="/ppt/slides/slide7.xml" Id="Re665b444c52644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55ced9641848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2da2b63064847" /><Relationship Type="http://schemas.openxmlformats.org/officeDocument/2006/relationships/theme" Target="/ppt/slideMasters/theme/theme1.xml" Id="R6fbbd84e68874f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d2da2b630648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58aec464c4e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3f13ece374e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05d15855644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4aa7b1ee744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0bad0f50149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4876535ca49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e757706f94e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AVI MEDIA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AVI MEDIA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12 932 236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1 681 905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−264 913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5 127 930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19 280 441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ALV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7075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912 652 289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 MEDIA AS</a:t>
            </a:r>
          </a:p>
        </p:txBody>
      </p:sp>
    </p:spTree>
  </p:cSld>
  <p:clrMapOvr>
    <a:masterClrMapping xmlns:a="http://schemas.openxmlformats.org/drawingml/2006/main"/>
  </p:clrMapOvr>
</p:sld>
</file>