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8bb4c7c91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954d4c1da4750"/>
  </p:sldMasterIdLst>
  <p:sldIdLst>
    <p:sldId xmlns:r="http://schemas.openxmlformats.org/officeDocument/2006/relationships" id="256" r:id="Rb190e47226fc44bc"/>
    <p:sldId xmlns:r="http://schemas.openxmlformats.org/officeDocument/2006/relationships" id="257" r:id="R40a780115aa54327"/>
    <p:sldId xmlns:r="http://schemas.openxmlformats.org/officeDocument/2006/relationships" id="258" r:id="R062a208479c0478b"/>
    <p:sldId xmlns:r="http://schemas.openxmlformats.org/officeDocument/2006/relationships" id="259" r:id="R9fcd9dcb5661447c"/>
    <p:sldId xmlns:r="http://schemas.openxmlformats.org/officeDocument/2006/relationships" id="260" r:id="Re5b468788aad48be"/>
    <p:sldId xmlns:r="http://schemas.openxmlformats.org/officeDocument/2006/relationships" id="261" r:id="R787a6f71d98d46d6"/>
    <p:sldId xmlns:r="http://schemas.openxmlformats.org/officeDocument/2006/relationships" id="262" r:id="R2a309a5b8663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954d4c1da4750" /><Relationship Type="http://schemas.openxmlformats.org/officeDocument/2006/relationships/slide" Target="/ppt/slides/slide1.xml" Id="Rb190e47226fc44bc" /><Relationship Type="http://schemas.openxmlformats.org/officeDocument/2006/relationships/slide" Target="/ppt/slides/slide2.xml" Id="R40a780115aa54327" /><Relationship Type="http://schemas.openxmlformats.org/officeDocument/2006/relationships/slide" Target="/ppt/slides/slide3.xml" Id="R062a208479c0478b" /><Relationship Type="http://schemas.openxmlformats.org/officeDocument/2006/relationships/slide" Target="/ppt/slides/slide4.xml" Id="R9fcd9dcb5661447c" /><Relationship Type="http://schemas.openxmlformats.org/officeDocument/2006/relationships/slide" Target="/ppt/slides/slide5.xml" Id="Re5b468788aad48be" /><Relationship Type="http://schemas.openxmlformats.org/officeDocument/2006/relationships/slide" Target="/ppt/slides/slide6.xml" Id="R787a6f71d98d46d6" /><Relationship Type="http://schemas.openxmlformats.org/officeDocument/2006/relationships/slide" Target="/ppt/slides/slide7.xml" Id="R2a309a5b8663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60fe58042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efcd360954a59" /><Relationship Type="http://schemas.openxmlformats.org/officeDocument/2006/relationships/theme" Target="/ppt/slideMasters/theme/theme1.xml" Id="R97c09353d1c1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efcd36095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81a53328a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f585db35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7f14b05b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d5f050516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cc13a2ecf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398033ea4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c004d7917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KWMS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2 267 398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ERIK STEVNEBØ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karl.erik.stevnebo@lssbrokers.com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912 653 005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