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4dc574d53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1c82136494673"/>
  </p:sldMasterIdLst>
  <p:sldIdLst>
    <p:sldId xmlns:r="http://schemas.openxmlformats.org/officeDocument/2006/relationships" id="256" r:id="R997193747eb74375"/>
    <p:sldId xmlns:r="http://schemas.openxmlformats.org/officeDocument/2006/relationships" id="257" r:id="R70360ef2004e4948"/>
    <p:sldId xmlns:r="http://schemas.openxmlformats.org/officeDocument/2006/relationships" id="258" r:id="R99f2e88c55934be5"/>
    <p:sldId xmlns:r="http://schemas.openxmlformats.org/officeDocument/2006/relationships" id="259" r:id="R97dfa434884c4f87"/>
    <p:sldId xmlns:r="http://schemas.openxmlformats.org/officeDocument/2006/relationships" id="260" r:id="Re9b8f4d4deb44088"/>
    <p:sldId xmlns:r="http://schemas.openxmlformats.org/officeDocument/2006/relationships" id="261" r:id="R14b7d0fc9b8549ad"/>
    <p:sldId xmlns:r="http://schemas.openxmlformats.org/officeDocument/2006/relationships" id="262" r:id="Rac45f326344a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1c82136494673" /><Relationship Type="http://schemas.openxmlformats.org/officeDocument/2006/relationships/slide" Target="/ppt/slides/slide1.xml" Id="R997193747eb74375" /><Relationship Type="http://schemas.openxmlformats.org/officeDocument/2006/relationships/slide" Target="/ppt/slides/slide2.xml" Id="R70360ef2004e4948" /><Relationship Type="http://schemas.openxmlformats.org/officeDocument/2006/relationships/slide" Target="/ppt/slides/slide3.xml" Id="R99f2e88c55934be5" /><Relationship Type="http://schemas.openxmlformats.org/officeDocument/2006/relationships/slide" Target="/ppt/slides/slide4.xml" Id="R97dfa434884c4f87" /><Relationship Type="http://schemas.openxmlformats.org/officeDocument/2006/relationships/slide" Target="/ppt/slides/slide5.xml" Id="Re9b8f4d4deb44088" /><Relationship Type="http://schemas.openxmlformats.org/officeDocument/2006/relationships/slide" Target="/ppt/slides/slide6.xml" Id="R14b7d0fc9b8549ad" /><Relationship Type="http://schemas.openxmlformats.org/officeDocument/2006/relationships/slide" Target="/ppt/slides/slide7.xml" Id="Rac45f326344a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e2bbaa0fb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8c5678dc4a8c" /><Relationship Type="http://schemas.openxmlformats.org/officeDocument/2006/relationships/theme" Target="/ppt/slideMasters/theme/theme1.xml" Id="R03022d086c51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78c5678dc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bf6c382af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771f3676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ebb1999f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f36d579b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ce99bbed040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6ebfca29341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15f40015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ENTREPRENØR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4 675 281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−284 197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4 241 818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6 021 336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MASKINUTLEIE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912 661 733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ENTREPRENØR AS</a:t>
            </a:r>
          </a:p>
        </p:txBody>
      </p:sp>
    </p:spTree>
  </p:cSld>
  <p:clrMapOvr>
    <a:masterClrMapping xmlns:a="http://schemas.openxmlformats.org/drawingml/2006/main"/>
  </p:clrMapOvr>
</p:sld>
</file>