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1a77680e0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f8439165f4caf"/>
  </p:sldMasterIdLst>
  <p:sldIdLst>
    <p:sldId xmlns:r="http://schemas.openxmlformats.org/officeDocument/2006/relationships" id="256" r:id="R128fe27c2f2e4b76"/>
    <p:sldId xmlns:r="http://schemas.openxmlformats.org/officeDocument/2006/relationships" id="257" r:id="R07321d06f0f64a55"/>
    <p:sldId xmlns:r="http://schemas.openxmlformats.org/officeDocument/2006/relationships" id="258" r:id="Rf851f29ac73d40b6"/>
    <p:sldId xmlns:r="http://schemas.openxmlformats.org/officeDocument/2006/relationships" id="259" r:id="R7a1d57f8d597482c"/>
    <p:sldId xmlns:r="http://schemas.openxmlformats.org/officeDocument/2006/relationships" id="260" r:id="Rea789330aa5a4f9a"/>
    <p:sldId xmlns:r="http://schemas.openxmlformats.org/officeDocument/2006/relationships" id="261" r:id="R7a27bf9daeec4257"/>
    <p:sldId xmlns:r="http://schemas.openxmlformats.org/officeDocument/2006/relationships" id="262" r:id="Raf9085af6263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f8439165f4caf" /><Relationship Type="http://schemas.openxmlformats.org/officeDocument/2006/relationships/slide" Target="/ppt/slides/slide1.xml" Id="R128fe27c2f2e4b76" /><Relationship Type="http://schemas.openxmlformats.org/officeDocument/2006/relationships/slide" Target="/ppt/slides/slide2.xml" Id="R07321d06f0f64a55" /><Relationship Type="http://schemas.openxmlformats.org/officeDocument/2006/relationships/slide" Target="/ppt/slides/slide3.xml" Id="Rf851f29ac73d40b6" /><Relationship Type="http://schemas.openxmlformats.org/officeDocument/2006/relationships/slide" Target="/ppt/slides/slide4.xml" Id="R7a1d57f8d597482c" /><Relationship Type="http://schemas.openxmlformats.org/officeDocument/2006/relationships/slide" Target="/ppt/slides/slide5.xml" Id="Rea789330aa5a4f9a" /><Relationship Type="http://schemas.openxmlformats.org/officeDocument/2006/relationships/slide" Target="/ppt/slides/slide6.xml" Id="R7a27bf9daeec4257" /><Relationship Type="http://schemas.openxmlformats.org/officeDocument/2006/relationships/slide" Target="/ppt/slides/slide7.xml" Id="Raf9085af6263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5a6998596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e57f66234e17" /><Relationship Type="http://schemas.openxmlformats.org/officeDocument/2006/relationships/theme" Target="/ppt/slideMasters/theme/theme1.xml" Id="R56b12979b14a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fe57f6623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9c4805f21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4c58759b4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26dfc988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d741d339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2a4f3422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e65ca6f2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8103d8e2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