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19bce8b22164f4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85c99eddb0449a5"/>
  </p:sldMasterIdLst>
  <p:sldIdLst>
    <p:sldId xmlns:r="http://schemas.openxmlformats.org/officeDocument/2006/relationships" id="256" r:id="R5b8ae955773749e2"/>
    <p:sldId xmlns:r="http://schemas.openxmlformats.org/officeDocument/2006/relationships" id="257" r:id="Rab1f2bafc4574196"/>
    <p:sldId xmlns:r="http://schemas.openxmlformats.org/officeDocument/2006/relationships" id="258" r:id="Rd90c820aed7c4146"/>
    <p:sldId xmlns:r="http://schemas.openxmlformats.org/officeDocument/2006/relationships" id="259" r:id="R95685410fe55474e"/>
    <p:sldId xmlns:r="http://schemas.openxmlformats.org/officeDocument/2006/relationships" id="260" r:id="R90bd195c23a84e6a"/>
    <p:sldId xmlns:r="http://schemas.openxmlformats.org/officeDocument/2006/relationships" id="261" r:id="R4ff47ee8dc464ed8"/>
    <p:sldId xmlns:r="http://schemas.openxmlformats.org/officeDocument/2006/relationships" id="262" r:id="R95c33c3f2869452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85c99eddb0449a5" /><Relationship Type="http://schemas.openxmlformats.org/officeDocument/2006/relationships/slide" Target="/ppt/slides/slide1.xml" Id="R5b8ae955773749e2" /><Relationship Type="http://schemas.openxmlformats.org/officeDocument/2006/relationships/slide" Target="/ppt/slides/slide2.xml" Id="Rab1f2bafc4574196" /><Relationship Type="http://schemas.openxmlformats.org/officeDocument/2006/relationships/slide" Target="/ppt/slides/slide3.xml" Id="Rd90c820aed7c4146" /><Relationship Type="http://schemas.openxmlformats.org/officeDocument/2006/relationships/slide" Target="/ppt/slides/slide4.xml" Id="R95685410fe55474e" /><Relationship Type="http://schemas.openxmlformats.org/officeDocument/2006/relationships/slide" Target="/ppt/slides/slide5.xml" Id="R90bd195c23a84e6a" /><Relationship Type="http://schemas.openxmlformats.org/officeDocument/2006/relationships/slide" Target="/ppt/slides/slide6.xml" Id="R4ff47ee8dc464ed8" /><Relationship Type="http://schemas.openxmlformats.org/officeDocument/2006/relationships/slide" Target="/ppt/slides/slide7.xml" Id="R95c33c3f2869452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dc6af9cae68431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4fe1574a654d72" /><Relationship Type="http://schemas.openxmlformats.org/officeDocument/2006/relationships/theme" Target="/ppt/slideMasters/theme/theme1.xml" Id="Rf3f8bcedae294d8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a4fe1574a654d7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0901f8bc53439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5fa7223186494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04ec2e8a32497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1768acd0e04f2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b41f574f0343b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8e7bec13b34d7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a9f9dab3944d5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BF INVESTMENT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BF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BF INVESTMENT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BF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BF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BF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2022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−11 066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−11 066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−45 524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15 050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BF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FERKINGSTAD PAUL MAGNE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FERKINGSTAD RASMUS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BF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912 664 635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BF INVESTMENT AS</a:t>
            </a:r>
          </a:p>
        </p:txBody>
      </p:sp>
    </p:spTree>
  </p:cSld>
  <p:clrMapOvr>
    <a:masterClrMapping xmlns:a="http://schemas.openxmlformats.org/drawingml/2006/main"/>
  </p:clrMapOvr>
</p:sld>
</file>