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78af75813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f8d90658043d0"/>
  </p:sldMasterIdLst>
  <p:sldIdLst>
    <p:sldId xmlns:r="http://schemas.openxmlformats.org/officeDocument/2006/relationships" id="256" r:id="R707373efe82740ca"/>
    <p:sldId xmlns:r="http://schemas.openxmlformats.org/officeDocument/2006/relationships" id="257" r:id="R09dc39a64b8e4f78"/>
    <p:sldId xmlns:r="http://schemas.openxmlformats.org/officeDocument/2006/relationships" id="258" r:id="Rbecc8f60868848fd"/>
    <p:sldId xmlns:r="http://schemas.openxmlformats.org/officeDocument/2006/relationships" id="259" r:id="Ra511cedaae4a4ae0"/>
    <p:sldId xmlns:r="http://schemas.openxmlformats.org/officeDocument/2006/relationships" id="260" r:id="R4e504b68604b40e1"/>
    <p:sldId xmlns:r="http://schemas.openxmlformats.org/officeDocument/2006/relationships" id="261" r:id="Rc78e49bdd1b24bd0"/>
    <p:sldId xmlns:r="http://schemas.openxmlformats.org/officeDocument/2006/relationships" id="262" r:id="R555557c904f4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f8d90658043d0" /><Relationship Type="http://schemas.openxmlformats.org/officeDocument/2006/relationships/slide" Target="/ppt/slides/slide1.xml" Id="R707373efe82740ca" /><Relationship Type="http://schemas.openxmlformats.org/officeDocument/2006/relationships/slide" Target="/ppt/slides/slide2.xml" Id="R09dc39a64b8e4f78" /><Relationship Type="http://schemas.openxmlformats.org/officeDocument/2006/relationships/slide" Target="/ppt/slides/slide3.xml" Id="Rbecc8f60868848fd" /><Relationship Type="http://schemas.openxmlformats.org/officeDocument/2006/relationships/slide" Target="/ppt/slides/slide4.xml" Id="Ra511cedaae4a4ae0" /><Relationship Type="http://schemas.openxmlformats.org/officeDocument/2006/relationships/slide" Target="/ppt/slides/slide5.xml" Id="R4e504b68604b40e1" /><Relationship Type="http://schemas.openxmlformats.org/officeDocument/2006/relationships/slide" Target="/ppt/slides/slide6.xml" Id="Rc78e49bdd1b24bd0" /><Relationship Type="http://schemas.openxmlformats.org/officeDocument/2006/relationships/slide" Target="/ppt/slides/slide7.xml" Id="R555557c904f4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1e84808e9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f3c957ca41af" /><Relationship Type="http://schemas.openxmlformats.org/officeDocument/2006/relationships/theme" Target="/ppt/slideMasters/theme/theme1.xml" Id="R11c12a29169a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df3c957ca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91ae4ef1d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2e42c9dc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37fd7837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6fad5ddf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2f11845b0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4a77c205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caeaee83a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FUNDRA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85 484 128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9 019 586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62 979 094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TVERÅ HOLDING AS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3BH INVEST AS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TVERÅ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3BH INVEST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JOHANSEN INVEST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Daneljordet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912 665 143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FUNDRA AS</a:t>
            </a:r>
          </a:p>
        </p:txBody>
      </p:sp>
    </p:spTree>
  </p:cSld>
  <p:clrMapOvr>
    <a:masterClrMapping xmlns:a="http://schemas.openxmlformats.org/drawingml/2006/main"/>
  </p:clrMapOvr>
</p:sld>
</file>