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70aacd5964b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669d26b7cc4b71"/>
  </p:sldMasterIdLst>
  <p:sldIdLst>
    <p:sldId xmlns:r="http://schemas.openxmlformats.org/officeDocument/2006/relationships" id="256" r:id="Raa114661aa624ced"/>
    <p:sldId xmlns:r="http://schemas.openxmlformats.org/officeDocument/2006/relationships" id="257" r:id="Rf9d28b4d6d494ac8"/>
    <p:sldId xmlns:r="http://schemas.openxmlformats.org/officeDocument/2006/relationships" id="258" r:id="R4e339ec73bef4b40"/>
    <p:sldId xmlns:r="http://schemas.openxmlformats.org/officeDocument/2006/relationships" id="259" r:id="Rc740a856a9f94e7c"/>
    <p:sldId xmlns:r="http://schemas.openxmlformats.org/officeDocument/2006/relationships" id="260" r:id="Rbc0e40b10b614985"/>
    <p:sldId xmlns:r="http://schemas.openxmlformats.org/officeDocument/2006/relationships" id="261" r:id="Rba1f28e699204785"/>
    <p:sldId xmlns:r="http://schemas.openxmlformats.org/officeDocument/2006/relationships" id="262" r:id="Rb6d52d60ceb448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69d26b7cc4b71" /><Relationship Type="http://schemas.openxmlformats.org/officeDocument/2006/relationships/slide" Target="/ppt/slides/slide1.xml" Id="Raa114661aa624ced" /><Relationship Type="http://schemas.openxmlformats.org/officeDocument/2006/relationships/slide" Target="/ppt/slides/slide2.xml" Id="Rf9d28b4d6d494ac8" /><Relationship Type="http://schemas.openxmlformats.org/officeDocument/2006/relationships/slide" Target="/ppt/slides/slide3.xml" Id="R4e339ec73bef4b40" /><Relationship Type="http://schemas.openxmlformats.org/officeDocument/2006/relationships/slide" Target="/ppt/slides/slide4.xml" Id="Rc740a856a9f94e7c" /><Relationship Type="http://schemas.openxmlformats.org/officeDocument/2006/relationships/slide" Target="/ppt/slides/slide5.xml" Id="Rbc0e40b10b614985" /><Relationship Type="http://schemas.openxmlformats.org/officeDocument/2006/relationships/slide" Target="/ppt/slides/slide6.xml" Id="Rba1f28e699204785" /><Relationship Type="http://schemas.openxmlformats.org/officeDocument/2006/relationships/slide" Target="/ppt/slides/slide7.xml" Id="Rb6d52d60ceb448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a12564f9243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dabe3febb4e49" /><Relationship Type="http://schemas.openxmlformats.org/officeDocument/2006/relationships/theme" Target="/ppt/slideMasters/theme/theme1.xml" Id="Rf58dc4c8a32c45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0dabe3febb4e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13a9a3d8b46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c9a16a22f49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b8f9f1f8f4f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d920e591f4e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93474d2134b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1c10ea5374e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4072b187948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KÉRKYRA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KÉRKYRA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KÉRKYRA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KÉRKYRA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KÉRKYRA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KÉRKYRA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4 668 188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156 235 294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499 555 506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499 613 151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KÉRKYRA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KÉRKYRA AS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 LEVEL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BERGY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VEDO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BUSINESS PARTNER INNLANDET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BAMBOLA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KÉRKYRA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912 665 739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KÉRKYRA AS</a:t>
            </a:r>
          </a:p>
        </p:txBody>
      </p:sp>
    </p:spTree>
  </p:cSld>
  <p:clrMapOvr>
    <a:masterClrMapping xmlns:a="http://schemas.openxmlformats.org/drawingml/2006/main"/>
  </p:clrMapOvr>
</p:sld>
</file>