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e3a85e5114e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a5ef749c04c81"/>
  </p:sldMasterIdLst>
  <p:sldIdLst>
    <p:sldId xmlns:r="http://schemas.openxmlformats.org/officeDocument/2006/relationships" id="256" r:id="R10eee1ad22434bb5"/>
    <p:sldId xmlns:r="http://schemas.openxmlformats.org/officeDocument/2006/relationships" id="257" r:id="R7baa6805cd4048ab"/>
    <p:sldId xmlns:r="http://schemas.openxmlformats.org/officeDocument/2006/relationships" id="258" r:id="R82e2889b6e4e4750"/>
    <p:sldId xmlns:r="http://schemas.openxmlformats.org/officeDocument/2006/relationships" id="259" r:id="R0fde40631b654b94"/>
    <p:sldId xmlns:r="http://schemas.openxmlformats.org/officeDocument/2006/relationships" id="260" r:id="Rc6a1bc454e36496e"/>
    <p:sldId xmlns:r="http://schemas.openxmlformats.org/officeDocument/2006/relationships" id="261" r:id="R734bdf81ce7e4a39"/>
    <p:sldId xmlns:r="http://schemas.openxmlformats.org/officeDocument/2006/relationships" id="262" r:id="R8ecc53803e1f4b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a5ef749c04c81" /><Relationship Type="http://schemas.openxmlformats.org/officeDocument/2006/relationships/slide" Target="/ppt/slides/slide1.xml" Id="R10eee1ad22434bb5" /><Relationship Type="http://schemas.openxmlformats.org/officeDocument/2006/relationships/slide" Target="/ppt/slides/slide2.xml" Id="R7baa6805cd4048ab" /><Relationship Type="http://schemas.openxmlformats.org/officeDocument/2006/relationships/slide" Target="/ppt/slides/slide3.xml" Id="R82e2889b6e4e4750" /><Relationship Type="http://schemas.openxmlformats.org/officeDocument/2006/relationships/slide" Target="/ppt/slides/slide4.xml" Id="R0fde40631b654b94" /><Relationship Type="http://schemas.openxmlformats.org/officeDocument/2006/relationships/slide" Target="/ppt/slides/slide5.xml" Id="Rc6a1bc454e36496e" /><Relationship Type="http://schemas.openxmlformats.org/officeDocument/2006/relationships/slide" Target="/ppt/slides/slide6.xml" Id="R734bdf81ce7e4a39" /><Relationship Type="http://schemas.openxmlformats.org/officeDocument/2006/relationships/slide" Target="/ppt/slides/slide7.xml" Id="R8ecc53803e1f4b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2cc29a419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e2f04dcf14741" /><Relationship Type="http://schemas.openxmlformats.org/officeDocument/2006/relationships/theme" Target="/ppt/slideMasters/theme/theme1.xml" Id="R0bb8f0a315f94b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e2f04dcf147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95921ec22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324e2a57f4f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ea6896e6246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e47094c054a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c668147446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02a317dac4d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d576233aa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GRØNN BYGGUTVIKLING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 BYGGUTVIKLING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3 155 334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612 511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1 451 198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MMMK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 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81 30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morten.kje@hotmail.com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912 670 694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GRØNN BYGGUTVIKLING AS</a:t>
            </a:r>
          </a:p>
        </p:txBody>
      </p:sp>
    </p:spTree>
  </p:cSld>
  <p:clrMapOvr>
    <a:masterClrMapping xmlns:a="http://schemas.openxmlformats.org/drawingml/2006/main"/>
  </p:clrMapOvr>
</p:sld>
</file>