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9a4c2ab67d44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ff38f14a5543fb"/>
  </p:sldMasterIdLst>
  <p:sldIdLst>
    <p:sldId xmlns:r="http://schemas.openxmlformats.org/officeDocument/2006/relationships" id="256" r:id="Re7a24f2328db4e9d"/>
    <p:sldId xmlns:r="http://schemas.openxmlformats.org/officeDocument/2006/relationships" id="257" r:id="R3b1a00d3d04f447a"/>
    <p:sldId xmlns:r="http://schemas.openxmlformats.org/officeDocument/2006/relationships" id="258" r:id="R5b047d6a3cd5475b"/>
    <p:sldId xmlns:r="http://schemas.openxmlformats.org/officeDocument/2006/relationships" id="259" r:id="Rb219be9d28f84a13"/>
    <p:sldId xmlns:r="http://schemas.openxmlformats.org/officeDocument/2006/relationships" id="260" r:id="R6f3c0e988e794a17"/>
    <p:sldId xmlns:r="http://schemas.openxmlformats.org/officeDocument/2006/relationships" id="261" r:id="Rafe810c8407448f5"/>
    <p:sldId xmlns:r="http://schemas.openxmlformats.org/officeDocument/2006/relationships" id="262" r:id="Rf023b3520b83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f38f14a5543fb" /><Relationship Type="http://schemas.openxmlformats.org/officeDocument/2006/relationships/slide" Target="/ppt/slides/slide1.xml" Id="Re7a24f2328db4e9d" /><Relationship Type="http://schemas.openxmlformats.org/officeDocument/2006/relationships/slide" Target="/ppt/slides/slide2.xml" Id="R3b1a00d3d04f447a" /><Relationship Type="http://schemas.openxmlformats.org/officeDocument/2006/relationships/slide" Target="/ppt/slides/slide3.xml" Id="R5b047d6a3cd5475b" /><Relationship Type="http://schemas.openxmlformats.org/officeDocument/2006/relationships/slide" Target="/ppt/slides/slide4.xml" Id="Rb219be9d28f84a13" /><Relationship Type="http://schemas.openxmlformats.org/officeDocument/2006/relationships/slide" Target="/ppt/slides/slide5.xml" Id="R6f3c0e988e794a17" /><Relationship Type="http://schemas.openxmlformats.org/officeDocument/2006/relationships/slide" Target="/ppt/slides/slide6.xml" Id="Rafe810c8407448f5" /><Relationship Type="http://schemas.openxmlformats.org/officeDocument/2006/relationships/slide" Target="/ppt/slides/slide7.xml" Id="Rf023b3520b83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b0a22b45042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d4ed1ee074eb3" /><Relationship Type="http://schemas.openxmlformats.org/officeDocument/2006/relationships/theme" Target="/ppt/slideMasters/theme/theme1.xml" Id="R0d2ffc613c0e4b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9d4ed1ee074e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3c486428e4f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d2db75d334d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c72bf50b549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a725b921c47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e5030e1e44f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8cc7b9a7844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6833cd2cb41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 THOMASSEN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4 591 562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4 797 074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KAY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Kullerødstien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