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e2954506a643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36c181d93c42b6"/>
  </p:sldMasterIdLst>
  <p:sldIdLst>
    <p:sldId xmlns:r="http://schemas.openxmlformats.org/officeDocument/2006/relationships" id="256" r:id="Rd921ed8f8f6342de"/>
    <p:sldId xmlns:r="http://schemas.openxmlformats.org/officeDocument/2006/relationships" id="257" r:id="R1db1609faede4891"/>
    <p:sldId xmlns:r="http://schemas.openxmlformats.org/officeDocument/2006/relationships" id="258" r:id="R913e88836f57460a"/>
    <p:sldId xmlns:r="http://schemas.openxmlformats.org/officeDocument/2006/relationships" id="259" r:id="R6d382138fea942f9"/>
    <p:sldId xmlns:r="http://schemas.openxmlformats.org/officeDocument/2006/relationships" id="260" r:id="R558895756d48434c"/>
    <p:sldId xmlns:r="http://schemas.openxmlformats.org/officeDocument/2006/relationships" id="261" r:id="R5d5920446ed94239"/>
    <p:sldId xmlns:r="http://schemas.openxmlformats.org/officeDocument/2006/relationships" id="262" r:id="R3941ce7d03af47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36c181d93c42b6" /><Relationship Type="http://schemas.openxmlformats.org/officeDocument/2006/relationships/slide" Target="/ppt/slides/slide1.xml" Id="Rd921ed8f8f6342de" /><Relationship Type="http://schemas.openxmlformats.org/officeDocument/2006/relationships/slide" Target="/ppt/slides/slide2.xml" Id="R1db1609faede4891" /><Relationship Type="http://schemas.openxmlformats.org/officeDocument/2006/relationships/slide" Target="/ppt/slides/slide3.xml" Id="R913e88836f57460a" /><Relationship Type="http://schemas.openxmlformats.org/officeDocument/2006/relationships/slide" Target="/ppt/slides/slide4.xml" Id="R6d382138fea942f9" /><Relationship Type="http://schemas.openxmlformats.org/officeDocument/2006/relationships/slide" Target="/ppt/slides/slide5.xml" Id="R558895756d48434c" /><Relationship Type="http://schemas.openxmlformats.org/officeDocument/2006/relationships/slide" Target="/ppt/slides/slide6.xml" Id="R5d5920446ed94239" /><Relationship Type="http://schemas.openxmlformats.org/officeDocument/2006/relationships/slide" Target="/ppt/slides/slide7.xml" Id="R3941ce7d03af47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52baf34da54d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fe2d2151c463f" /><Relationship Type="http://schemas.openxmlformats.org/officeDocument/2006/relationships/theme" Target="/ppt/slideMasters/theme/theme1.xml" Id="R6363057aba2549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1fe2d2151c46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547ace04842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3bbdcf3ef44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0168c39e24c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f5d52eabb44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63338e8c74f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0f0e603c84c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c9525bbf141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MEPRO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MEPRO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MEPRO RØR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MEPRO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MEPRO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MEPRO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4 509 517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330 500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1 793 770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MEPRO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LUNDGREN DANIEL AABERG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MEPRO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Kongevei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3040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daniel@mepro.as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912 678 954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MEPRO RØR AS</a:t>
            </a:r>
          </a:p>
        </p:txBody>
      </p:sp>
    </p:spTree>
  </p:cSld>
  <p:clrMapOvr>
    <a:masterClrMapping xmlns:a="http://schemas.openxmlformats.org/drawingml/2006/main"/>
  </p:clrMapOvr>
</p:sld>
</file>