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0e5da7acb4c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c66695eec4692"/>
  </p:sldMasterIdLst>
  <p:sldIdLst>
    <p:sldId xmlns:r="http://schemas.openxmlformats.org/officeDocument/2006/relationships" id="256" r:id="Rd7456afffab3474d"/>
    <p:sldId xmlns:r="http://schemas.openxmlformats.org/officeDocument/2006/relationships" id="257" r:id="Re77eb88486754005"/>
    <p:sldId xmlns:r="http://schemas.openxmlformats.org/officeDocument/2006/relationships" id="258" r:id="R5d9ca1c9c1534bba"/>
    <p:sldId xmlns:r="http://schemas.openxmlformats.org/officeDocument/2006/relationships" id="259" r:id="R784f1f5c45574c41"/>
    <p:sldId xmlns:r="http://schemas.openxmlformats.org/officeDocument/2006/relationships" id="260" r:id="R469e279e58794b9a"/>
    <p:sldId xmlns:r="http://schemas.openxmlformats.org/officeDocument/2006/relationships" id="261" r:id="R7c81888dd6f6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c66695eec4692" /><Relationship Type="http://schemas.openxmlformats.org/officeDocument/2006/relationships/slide" Target="/ppt/slides/slide1.xml" Id="Rd7456afffab3474d" /><Relationship Type="http://schemas.openxmlformats.org/officeDocument/2006/relationships/slide" Target="/ppt/slides/slide2.xml" Id="Re77eb88486754005" /><Relationship Type="http://schemas.openxmlformats.org/officeDocument/2006/relationships/slide" Target="/ppt/slides/slide3.xml" Id="R5d9ca1c9c1534bba" /><Relationship Type="http://schemas.openxmlformats.org/officeDocument/2006/relationships/slide" Target="/ppt/slides/slide4.xml" Id="R784f1f5c45574c41" /><Relationship Type="http://schemas.openxmlformats.org/officeDocument/2006/relationships/slide" Target="/ppt/slides/slide5.xml" Id="R469e279e58794b9a" /><Relationship Type="http://schemas.openxmlformats.org/officeDocument/2006/relationships/slide" Target="/ppt/slides/slide6.xml" Id="R7c81888dd6f6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962fc1322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bc143677c4530" /><Relationship Type="http://schemas.openxmlformats.org/officeDocument/2006/relationships/theme" Target="/ppt/slideMasters/theme/theme1.xml" Id="Rc47455c38fcb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bc143677c45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906ca802d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1aba00c0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47c358655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ec2e5b9b6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4c6de780d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8d7ac46da4e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VALDRES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Valdrestunet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34 89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912 683 052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