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bcd6948d8b4e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e28468a9cc4ff7"/>
  </p:sldMasterIdLst>
  <p:sldIdLst>
    <p:sldId xmlns:r="http://schemas.openxmlformats.org/officeDocument/2006/relationships" id="256" r:id="Rcba90124be804c9c"/>
    <p:sldId xmlns:r="http://schemas.openxmlformats.org/officeDocument/2006/relationships" id="257" r:id="R59ec76d2417e4fbb"/>
    <p:sldId xmlns:r="http://schemas.openxmlformats.org/officeDocument/2006/relationships" id="258" r:id="R6a0b616789b64b36"/>
    <p:sldId xmlns:r="http://schemas.openxmlformats.org/officeDocument/2006/relationships" id="259" r:id="R30e9eeb273fd4a49"/>
    <p:sldId xmlns:r="http://schemas.openxmlformats.org/officeDocument/2006/relationships" id="260" r:id="R007fc3daf2784dd8"/>
    <p:sldId xmlns:r="http://schemas.openxmlformats.org/officeDocument/2006/relationships" id="261" r:id="R177c20fe23d5408d"/>
    <p:sldId xmlns:r="http://schemas.openxmlformats.org/officeDocument/2006/relationships" id="262" r:id="R6c28dfce1b17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28468a9cc4ff7" /><Relationship Type="http://schemas.openxmlformats.org/officeDocument/2006/relationships/slide" Target="/ppt/slides/slide1.xml" Id="Rcba90124be804c9c" /><Relationship Type="http://schemas.openxmlformats.org/officeDocument/2006/relationships/slide" Target="/ppt/slides/slide2.xml" Id="R59ec76d2417e4fbb" /><Relationship Type="http://schemas.openxmlformats.org/officeDocument/2006/relationships/slide" Target="/ppt/slides/slide3.xml" Id="R6a0b616789b64b36" /><Relationship Type="http://schemas.openxmlformats.org/officeDocument/2006/relationships/slide" Target="/ppt/slides/slide4.xml" Id="R30e9eeb273fd4a49" /><Relationship Type="http://schemas.openxmlformats.org/officeDocument/2006/relationships/slide" Target="/ppt/slides/slide5.xml" Id="R007fc3daf2784dd8" /><Relationship Type="http://schemas.openxmlformats.org/officeDocument/2006/relationships/slide" Target="/ppt/slides/slide6.xml" Id="R177c20fe23d5408d" /><Relationship Type="http://schemas.openxmlformats.org/officeDocument/2006/relationships/slide" Target="/ppt/slides/slide7.xml" Id="R6c28dfce1b17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ff1694f0342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1c9be5db24764" /><Relationship Type="http://schemas.openxmlformats.org/officeDocument/2006/relationships/theme" Target="/ppt/slideMasters/theme/theme1.xml" Id="R83e9e91882a2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1c9be5db247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68c96364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57718edf548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35922c6ee44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dd9e368fc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146d5b10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5412f4670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90e96fa4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VALDRES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VALDRES AS ble etablert [år] og holder til i Bagn.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13 541 625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3 771 005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Valdrestunet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2930 Bagn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89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912 683 052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VALDRES AS</a:t>
            </a:r>
          </a:p>
        </p:txBody>
      </p:sp>
    </p:spTree>
  </p:cSld>
  <p:clrMapOvr>
    <a:masterClrMapping xmlns:a="http://schemas.openxmlformats.org/drawingml/2006/main"/>
  </p:clrMapOvr>
</p:sld>
</file>