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cb603f9d9a43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83874043214ba1"/>
  </p:sldMasterIdLst>
  <p:sldIdLst>
    <p:sldId xmlns:r="http://schemas.openxmlformats.org/officeDocument/2006/relationships" id="256" r:id="Rc8a2c4235c624121"/>
    <p:sldId xmlns:r="http://schemas.openxmlformats.org/officeDocument/2006/relationships" id="257" r:id="R5ffc09f0ac4548fb"/>
    <p:sldId xmlns:r="http://schemas.openxmlformats.org/officeDocument/2006/relationships" id="258" r:id="Ra797b8bb8dd44e35"/>
    <p:sldId xmlns:r="http://schemas.openxmlformats.org/officeDocument/2006/relationships" id="259" r:id="Rbc3ac61186e249ad"/>
    <p:sldId xmlns:r="http://schemas.openxmlformats.org/officeDocument/2006/relationships" id="260" r:id="Raef6194b8fc745bd"/>
    <p:sldId xmlns:r="http://schemas.openxmlformats.org/officeDocument/2006/relationships" id="261" r:id="Rd1b4470fa3f84b26"/>
    <p:sldId xmlns:r="http://schemas.openxmlformats.org/officeDocument/2006/relationships" id="262" r:id="R9a218b37f8c849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83874043214ba1" /><Relationship Type="http://schemas.openxmlformats.org/officeDocument/2006/relationships/slide" Target="/ppt/slides/slide1.xml" Id="Rc8a2c4235c624121" /><Relationship Type="http://schemas.openxmlformats.org/officeDocument/2006/relationships/slide" Target="/ppt/slides/slide2.xml" Id="R5ffc09f0ac4548fb" /><Relationship Type="http://schemas.openxmlformats.org/officeDocument/2006/relationships/slide" Target="/ppt/slides/slide3.xml" Id="Ra797b8bb8dd44e35" /><Relationship Type="http://schemas.openxmlformats.org/officeDocument/2006/relationships/slide" Target="/ppt/slides/slide4.xml" Id="Rbc3ac61186e249ad" /><Relationship Type="http://schemas.openxmlformats.org/officeDocument/2006/relationships/slide" Target="/ppt/slides/slide5.xml" Id="Raef6194b8fc745bd" /><Relationship Type="http://schemas.openxmlformats.org/officeDocument/2006/relationships/slide" Target="/ppt/slides/slide6.xml" Id="Rd1b4470fa3f84b26" /><Relationship Type="http://schemas.openxmlformats.org/officeDocument/2006/relationships/slide" Target="/ppt/slides/slide7.xml" Id="R9a218b37f8c849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aef5e1c85144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11295229894d4e" /><Relationship Type="http://schemas.openxmlformats.org/officeDocument/2006/relationships/theme" Target="/ppt/slideMasters/theme/theme1.xml" Id="R58672280344148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11295229894d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1d79d25c6344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9fd23008c645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318e54fc984c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95af9a2d4948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ad1a2f0f344f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b914821b6449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156674da9f44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MJG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MJG AS ble etablert [år] og holder til i Herefoss.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758 402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220 022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120 543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1 220 312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3 670 438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GAUSLÅ MARKUS JOHNSEN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Nordgarden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4766 Herefoss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912 683 524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MJG AS</a:t>
            </a:r>
          </a:p>
        </p:txBody>
      </p:sp>
    </p:spTree>
  </p:cSld>
  <p:clrMapOvr>
    <a:masterClrMapping xmlns:a="http://schemas.openxmlformats.org/drawingml/2006/main"/>
  </p:clrMapOvr>
</p:sld>
</file>