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96f4f69a0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95241139884a86"/>
  </p:sldMasterIdLst>
  <p:sldIdLst>
    <p:sldId xmlns:r="http://schemas.openxmlformats.org/officeDocument/2006/relationships" id="256" r:id="R73b4695f0add437c"/>
    <p:sldId xmlns:r="http://schemas.openxmlformats.org/officeDocument/2006/relationships" id="257" r:id="Rf73810834b3d4612"/>
    <p:sldId xmlns:r="http://schemas.openxmlformats.org/officeDocument/2006/relationships" id="258" r:id="R67bedcbaf77943b4"/>
    <p:sldId xmlns:r="http://schemas.openxmlformats.org/officeDocument/2006/relationships" id="259" r:id="Rbfae506fd64a4a00"/>
    <p:sldId xmlns:r="http://schemas.openxmlformats.org/officeDocument/2006/relationships" id="260" r:id="Rfed98f26de9a4f23"/>
    <p:sldId xmlns:r="http://schemas.openxmlformats.org/officeDocument/2006/relationships" id="261" r:id="Rb639a09606c543dc"/>
    <p:sldId xmlns:r="http://schemas.openxmlformats.org/officeDocument/2006/relationships" id="262" r:id="R6a17c0c2feec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5241139884a86" /><Relationship Type="http://schemas.openxmlformats.org/officeDocument/2006/relationships/slide" Target="/ppt/slides/slide1.xml" Id="R73b4695f0add437c" /><Relationship Type="http://schemas.openxmlformats.org/officeDocument/2006/relationships/slide" Target="/ppt/slides/slide2.xml" Id="Rf73810834b3d4612" /><Relationship Type="http://schemas.openxmlformats.org/officeDocument/2006/relationships/slide" Target="/ppt/slides/slide3.xml" Id="R67bedcbaf77943b4" /><Relationship Type="http://schemas.openxmlformats.org/officeDocument/2006/relationships/slide" Target="/ppt/slides/slide4.xml" Id="Rbfae506fd64a4a00" /><Relationship Type="http://schemas.openxmlformats.org/officeDocument/2006/relationships/slide" Target="/ppt/slides/slide5.xml" Id="Rfed98f26de9a4f23" /><Relationship Type="http://schemas.openxmlformats.org/officeDocument/2006/relationships/slide" Target="/ppt/slides/slide6.xml" Id="Rb639a09606c543dc" /><Relationship Type="http://schemas.openxmlformats.org/officeDocument/2006/relationships/slide" Target="/ppt/slides/slide7.xml" Id="R6a17c0c2feec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62257489c4d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3b5b971c94349" /><Relationship Type="http://schemas.openxmlformats.org/officeDocument/2006/relationships/theme" Target="/ppt/slideMasters/theme/theme1.xml" Id="R201bdd0d0e364e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83b5b971c9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d8b971d66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ddfa293e7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a640d87e247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bc0a12d574b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e3abb677b49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6cf699659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7e5d77dd4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 NICOLAS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 NICOLAS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755 777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5 571 113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WÆRENSKJOLD NICOLAS ARMAS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Moltke Moes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912 686 639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 NICOLAS AS</a:t>
            </a:r>
          </a:p>
        </p:txBody>
      </p:sp>
    </p:spTree>
  </p:cSld>
  <p:clrMapOvr>
    <a:masterClrMapping xmlns:a="http://schemas.openxmlformats.org/drawingml/2006/main"/>
  </p:clrMapOvr>
</p:sld>
</file>