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d708951ea94d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3c3b3bd3214ddf"/>
  </p:sldMasterIdLst>
  <p:sldIdLst>
    <p:sldId xmlns:r="http://schemas.openxmlformats.org/officeDocument/2006/relationships" id="256" r:id="R29357b3be9bb4da8"/>
    <p:sldId xmlns:r="http://schemas.openxmlformats.org/officeDocument/2006/relationships" id="257" r:id="R8dd5163e6dbf4124"/>
    <p:sldId xmlns:r="http://schemas.openxmlformats.org/officeDocument/2006/relationships" id="258" r:id="R72ac2f39d24c4b2f"/>
    <p:sldId xmlns:r="http://schemas.openxmlformats.org/officeDocument/2006/relationships" id="259" r:id="R5ffa9a8fcd934c37"/>
    <p:sldId xmlns:r="http://schemas.openxmlformats.org/officeDocument/2006/relationships" id="260" r:id="Rc3d52ade84cf46df"/>
    <p:sldId xmlns:r="http://schemas.openxmlformats.org/officeDocument/2006/relationships" id="261" r:id="R8f59dd8caca342b9"/>
    <p:sldId xmlns:r="http://schemas.openxmlformats.org/officeDocument/2006/relationships" id="262" r:id="R1331d6fad7804e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3c3b3bd3214ddf" /><Relationship Type="http://schemas.openxmlformats.org/officeDocument/2006/relationships/slide" Target="/ppt/slides/slide1.xml" Id="R29357b3be9bb4da8" /><Relationship Type="http://schemas.openxmlformats.org/officeDocument/2006/relationships/slide" Target="/ppt/slides/slide2.xml" Id="R8dd5163e6dbf4124" /><Relationship Type="http://schemas.openxmlformats.org/officeDocument/2006/relationships/slide" Target="/ppt/slides/slide3.xml" Id="R72ac2f39d24c4b2f" /><Relationship Type="http://schemas.openxmlformats.org/officeDocument/2006/relationships/slide" Target="/ppt/slides/slide4.xml" Id="R5ffa9a8fcd934c37" /><Relationship Type="http://schemas.openxmlformats.org/officeDocument/2006/relationships/slide" Target="/ppt/slides/slide5.xml" Id="Rc3d52ade84cf46df" /><Relationship Type="http://schemas.openxmlformats.org/officeDocument/2006/relationships/slide" Target="/ppt/slides/slide6.xml" Id="R8f59dd8caca342b9" /><Relationship Type="http://schemas.openxmlformats.org/officeDocument/2006/relationships/slide" Target="/ppt/slides/slide7.xml" Id="R1331d6fad7804e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8a04b368174c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386bb58ce43ed" /><Relationship Type="http://schemas.openxmlformats.org/officeDocument/2006/relationships/theme" Target="/ppt/slideMasters/theme/theme1.xml" Id="Rbd4f82a0d8f944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9386bb58ce43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7dcaad4f042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0f1a92f114d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e1299ad1d46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5f193b0cc4e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9865a9d7147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8d2744eb94d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1847b0e2344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ZEINER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ZEINER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ZEINER VEKST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ZEINER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ZEINER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ZEINER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−1 437 997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7 392 007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50 023 684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195 772 687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ZEINER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ZEINER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ZEINER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Rambergveien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3115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35 99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ibz@zeiner.no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912 693 988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ZEINER VEKST AS</a:t>
            </a:r>
          </a:p>
        </p:txBody>
      </p:sp>
    </p:spTree>
  </p:cSld>
  <p:clrMapOvr>
    <a:masterClrMapping xmlns:a="http://schemas.openxmlformats.org/drawingml/2006/main"/>
  </p:clrMapOvr>
</p:sld>
</file>