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c2acffbf8949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0809cfdf6044dc"/>
  </p:sldMasterIdLst>
  <p:sldIdLst>
    <p:sldId xmlns:r="http://schemas.openxmlformats.org/officeDocument/2006/relationships" id="256" r:id="R96b71886545f4e58"/>
    <p:sldId xmlns:r="http://schemas.openxmlformats.org/officeDocument/2006/relationships" id="257" r:id="Rfe96187cbc004c88"/>
    <p:sldId xmlns:r="http://schemas.openxmlformats.org/officeDocument/2006/relationships" id="258" r:id="Rf7f09114822f4cc2"/>
    <p:sldId xmlns:r="http://schemas.openxmlformats.org/officeDocument/2006/relationships" id="259" r:id="Rb724165dba7d4d30"/>
    <p:sldId xmlns:r="http://schemas.openxmlformats.org/officeDocument/2006/relationships" id="260" r:id="Rf0a5bb3044ce4c46"/>
    <p:sldId xmlns:r="http://schemas.openxmlformats.org/officeDocument/2006/relationships" id="261" r:id="R3894cf14127c47e5"/>
    <p:sldId xmlns:r="http://schemas.openxmlformats.org/officeDocument/2006/relationships" id="262" r:id="Rd7d14f4eda0449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0809cfdf6044dc" /><Relationship Type="http://schemas.openxmlformats.org/officeDocument/2006/relationships/slide" Target="/ppt/slides/slide1.xml" Id="R96b71886545f4e58" /><Relationship Type="http://schemas.openxmlformats.org/officeDocument/2006/relationships/slide" Target="/ppt/slides/slide2.xml" Id="Rfe96187cbc004c88" /><Relationship Type="http://schemas.openxmlformats.org/officeDocument/2006/relationships/slide" Target="/ppt/slides/slide3.xml" Id="Rf7f09114822f4cc2" /><Relationship Type="http://schemas.openxmlformats.org/officeDocument/2006/relationships/slide" Target="/ppt/slides/slide4.xml" Id="Rb724165dba7d4d30" /><Relationship Type="http://schemas.openxmlformats.org/officeDocument/2006/relationships/slide" Target="/ppt/slides/slide5.xml" Id="Rf0a5bb3044ce4c46" /><Relationship Type="http://schemas.openxmlformats.org/officeDocument/2006/relationships/slide" Target="/ppt/slides/slide6.xml" Id="R3894cf14127c47e5" /><Relationship Type="http://schemas.openxmlformats.org/officeDocument/2006/relationships/slide" Target="/ppt/slides/slide7.xml" Id="Rd7d14f4eda0449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45f3a0f7d94b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f613faf7c24e63" /><Relationship Type="http://schemas.openxmlformats.org/officeDocument/2006/relationships/theme" Target="/ppt/slideMasters/theme/theme1.xml" Id="Reda8741d1fb64a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f613faf7c24e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53fb5d4bfa47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0fe66de1f48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533cf891e4b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061d3084740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d8ad64498e4f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692dcd16364c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48b62f07f4f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KILDEMOR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KILDEMOR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KILDEMOR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KILDEMOR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KILDEMOR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KILDEMOR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171 730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4 670 499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6 861 058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KILDEMOR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JULIE TANUM ERIKSSON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SALVESEN TANUM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SIMEN TANUM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ANDRÉ TANUM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TIRIL KRISTINE TANUM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KILDEMOR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Solbergveien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3232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stig.tanum@fonix.as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912 694 313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KILDEMOR AS</a:t>
            </a:r>
          </a:p>
        </p:txBody>
      </p:sp>
    </p:spTree>
  </p:cSld>
  <p:clrMapOvr>
    <a:masterClrMapping xmlns:a="http://schemas.openxmlformats.org/drawingml/2006/main"/>
  </p:clrMapOvr>
</p:sld>
</file>