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3b1c43bc024e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e09e2480b34faf"/>
  </p:sldMasterIdLst>
  <p:sldIdLst>
    <p:sldId xmlns:r="http://schemas.openxmlformats.org/officeDocument/2006/relationships" id="256" r:id="Ra032fb26654e4c61"/>
    <p:sldId xmlns:r="http://schemas.openxmlformats.org/officeDocument/2006/relationships" id="257" r:id="R2ebbbaac2aff4ea9"/>
    <p:sldId xmlns:r="http://schemas.openxmlformats.org/officeDocument/2006/relationships" id="258" r:id="R3b5d5e2ba79c44e1"/>
    <p:sldId xmlns:r="http://schemas.openxmlformats.org/officeDocument/2006/relationships" id="259" r:id="R06e4c1b4c7d446a7"/>
    <p:sldId xmlns:r="http://schemas.openxmlformats.org/officeDocument/2006/relationships" id="260" r:id="R9ba204746db44dcf"/>
    <p:sldId xmlns:r="http://schemas.openxmlformats.org/officeDocument/2006/relationships" id="261" r:id="R4376d4c3f6d749b2"/>
    <p:sldId xmlns:r="http://schemas.openxmlformats.org/officeDocument/2006/relationships" id="262" r:id="R20e70a148e8646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e09e2480b34faf" /><Relationship Type="http://schemas.openxmlformats.org/officeDocument/2006/relationships/slide" Target="/ppt/slides/slide1.xml" Id="Ra032fb26654e4c61" /><Relationship Type="http://schemas.openxmlformats.org/officeDocument/2006/relationships/slide" Target="/ppt/slides/slide2.xml" Id="R2ebbbaac2aff4ea9" /><Relationship Type="http://schemas.openxmlformats.org/officeDocument/2006/relationships/slide" Target="/ppt/slides/slide3.xml" Id="R3b5d5e2ba79c44e1" /><Relationship Type="http://schemas.openxmlformats.org/officeDocument/2006/relationships/slide" Target="/ppt/slides/slide4.xml" Id="R06e4c1b4c7d446a7" /><Relationship Type="http://schemas.openxmlformats.org/officeDocument/2006/relationships/slide" Target="/ppt/slides/slide5.xml" Id="R9ba204746db44dcf" /><Relationship Type="http://schemas.openxmlformats.org/officeDocument/2006/relationships/slide" Target="/ppt/slides/slide6.xml" Id="R4376d4c3f6d749b2" /><Relationship Type="http://schemas.openxmlformats.org/officeDocument/2006/relationships/slide" Target="/ppt/slides/slide7.xml" Id="R20e70a148e8646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f61272659947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f95a01b0f43bc" /><Relationship Type="http://schemas.openxmlformats.org/officeDocument/2006/relationships/theme" Target="/ppt/slideMasters/theme/theme1.xml" Id="R1202af13b6b54f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4f95a01b0f43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ac7a1ea534d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4d89907004c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3047165da48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5ad710c2741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fed16a5c347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949a1b9c54c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25a18859b46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KLEPPAN &amp; WESSEL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KLEPPAN &amp; WESSEL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KLEPPAN &amp; WESSEL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KLEPPAN &amp; WESSEL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KLEPPAN &amp; WESSEL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KLEPPAN &amp; WESSEL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2 448 886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49 324 322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49 435 810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KLEPPAN &amp; WESSEL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MARTHIN WESSEL KLEPPAN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WESSEL KLEPPAN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KLEPPAN &amp; WESSEL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Bentsebrugata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912 697 274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KLEPPAN &amp; WESSEL HOLDING AS</a:t>
            </a:r>
          </a:p>
        </p:txBody>
      </p:sp>
    </p:spTree>
  </p:cSld>
  <p:clrMapOvr>
    <a:masterClrMapping xmlns:a="http://schemas.openxmlformats.org/drawingml/2006/main"/>
  </p:clrMapOvr>
</p:sld>
</file>