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0657a713cd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b330943b94ae3"/>
  </p:sldMasterIdLst>
  <p:sldIdLst>
    <p:sldId xmlns:r="http://schemas.openxmlformats.org/officeDocument/2006/relationships" id="256" r:id="R3f16dc66ab574124"/>
    <p:sldId xmlns:r="http://schemas.openxmlformats.org/officeDocument/2006/relationships" id="257" r:id="R1feede21530c4a54"/>
    <p:sldId xmlns:r="http://schemas.openxmlformats.org/officeDocument/2006/relationships" id="258" r:id="R8cd75467094142b9"/>
    <p:sldId xmlns:r="http://schemas.openxmlformats.org/officeDocument/2006/relationships" id="259" r:id="R4e9d64e22ea14b85"/>
    <p:sldId xmlns:r="http://schemas.openxmlformats.org/officeDocument/2006/relationships" id="260" r:id="R7d862dd529094c2a"/>
    <p:sldId xmlns:r="http://schemas.openxmlformats.org/officeDocument/2006/relationships" id="261" r:id="R5fb8b2688c904c7d"/>
    <p:sldId xmlns:r="http://schemas.openxmlformats.org/officeDocument/2006/relationships" id="262" r:id="R9812faf21ac4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b330943b94ae3" /><Relationship Type="http://schemas.openxmlformats.org/officeDocument/2006/relationships/slide" Target="/ppt/slides/slide1.xml" Id="R3f16dc66ab574124" /><Relationship Type="http://schemas.openxmlformats.org/officeDocument/2006/relationships/slide" Target="/ppt/slides/slide2.xml" Id="R1feede21530c4a54" /><Relationship Type="http://schemas.openxmlformats.org/officeDocument/2006/relationships/slide" Target="/ppt/slides/slide3.xml" Id="R8cd75467094142b9" /><Relationship Type="http://schemas.openxmlformats.org/officeDocument/2006/relationships/slide" Target="/ppt/slides/slide4.xml" Id="R4e9d64e22ea14b85" /><Relationship Type="http://schemas.openxmlformats.org/officeDocument/2006/relationships/slide" Target="/ppt/slides/slide5.xml" Id="R7d862dd529094c2a" /><Relationship Type="http://schemas.openxmlformats.org/officeDocument/2006/relationships/slide" Target="/ppt/slides/slide6.xml" Id="R5fb8b2688c904c7d" /><Relationship Type="http://schemas.openxmlformats.org/officeDocument/2006/relationships/slide" Target="/ppt/slides/slide7.xml" Id="R9812faf21ac4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c67881b4c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e023d6de24339" /><Relationship Type="http://schemas.openxmlformats.org/officeDocument/2006/relationships/theme" Target="/ppt/slideMasters/theme/theme1.xml" Id="R74d2ce6533a6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e023d6de243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0d39e8ff2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e636a6a7c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ad9573c54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95063539a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ae00dbd38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7f2af4eb1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ad36264e1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HOBBELSTAD OG RØNNING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HOBBELSTAD OG RØNNING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46 786 401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6 810 104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348 468 818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362 625 966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INDRELID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30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HOBBELSTAD OG RØNNING AS</a:t>
            </a:r>
          </a:p>
        </p:txBody>
      </p:sp>
    </p:spTree>
  </p:cSld>
  <p:clrMapOvr>
    <a:masterClrMapping xmlns:a="http://schemas.openxmlformats.org/drawingml/2006/main"/>
  </p:clrMapOvr>
</p:sld>
</file>