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5a2fc4747a4c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7f5b0b44214f2c"/>
  </p:sldMasterIdLst>
  <p:sldIdLst>
    <p:sldId xmlns:r="http://schemas.openxmlformats.org/officeDocument/2006/relationships" id="256" r:id="Rf448c30821ed4149"/>
    <p:sldId xmlns:r="http://schemas.openxmlformats.org/officeDocument/2006/relationships" id="257" r:id="R256a254e946c40e5"/>
    <p:sldId xmlns:r="http://schemas.openxmlformats.org/officeDocument/2006/relationships" id="258" r:id="Rd63f1e0e61f340b7"/>
    <p:sldId xmlns:r="http://schemas.openxmlformats.org/officeDocument/2006/relationships" id="259" r:id="R5028f9860447441b"/>
    <p:sldId xmlns:r="http://schemas.openxmlformats.org/officeDocument/2006/relationships" id="260" r:id="R9bfa967184044070"/>
    <p:sldId xmlns:r="http://schemas.openxmlformats.org/officeDocument/2006/relationships" id="261" r:id="Rcdb9d5d7e3a14345"/>
    <p:sldId xmlns:r="http://schemas.openxmlformats.org/officeDocument/2006/relationships" id="262" r:id="R6b866bb73e6f4f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7f5b0b44214f2c" /><Relationship Type="http://schemas.openxmlformats.org/officeDocument/2006/relationships/slide" Target="/ppt/slides/slide1.xml" Id="Rf448c30821ed4149" /><Relationship Type="http://schemas.openxmlformats.org/officeDocument/2006/relationships/slide" Target="/ppt/slides/slide2.xml" Id="R256a254e946c40e5" /><Relationship Type="http://schemas.openxmlformats.org/officeDocument/2006/relationships/slide" Target="/ppt/slides/slide3.xml" Id="Rd63f1e0e61f340b7" /><Relationship Type="http://schemas.openxmlformats.org/officeDocument/2006/relationships/slide" Target="/ppt/slides/slide4.xml" Id="R5028f9860447441b" /><Relationship Type="http://schemas.openxmlformats.org/officeDocument/2006/relationships/slide" Target="/ppt/slides/slide5.xml" Id="R9bfa967184044070" /><Relationship Type="http://schemas.openxmlformats.org/officeDocument/2006/relationships/slide" Target="/ppt/slides/slide6.xml" Id="Rcdb9d5d7e3a14345" /><Relationship Type="http://schemas.openxmlformats.org/officeDocument/2006/relationships/slide" Target="/ppt/slides/slide7.xml" Id="R6b866bb73e6f4f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82e89362bc46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6fdbdab5f4814" /><Relationship Type="http://schemas.openxmlformats.org/officeDocument/2006/relationships/theme" Target="/ppt/slideMasters/theme/theme1.xml" Id="Re0d19f49da504c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26fdbdab5f48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4f0dea7584b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d369dabe548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4e4cbab254f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bc60ca1b247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c46080a0644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74e4da1ea46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6128b36ec41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STANDIN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STANDIN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−118 718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HAUGVALDSTAD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912 702 006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