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f5dbd31cbb4c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f827c0d1aa43c6"/>
  </p:sldMasterIdLst>
  <p:sldIdLst>
    <p:sldId xmlns:r="http://schemas.openxmlformats.org/officeDocument/2006/relationships" id="256" r:id="R4dfe4ca0593a4997"/>
    <p:sldId xmlns:r="http://schemas.openxmlformats.org/officeDocument/2006/relationships" id="257" r:id="R85d117e622a24e68"/>
    <p:sldId xmlns:r="http://schemas.openxmlformats.org/officeDocument/2006/relationships" id="258" r:id="R76aaffafa7024733"/>
    <p:sldId xmlns:r="http://schemas.openxmlformats.org/officeDocument/2006/relationships" id="259" r:id="R49d327bf1c99488d"/>
    <p:sldId xmlns:r="http://schemas.openxmlformats.org/officeDocument/2006/relationships" id="260" r:id="R0c9bf89b9ff5419f"/>
    <p:sldId xmlns:r="http://schemas.openxmlformats.org/officeDocument/2006/relationships" id="261" r:id="Ra28d629692c544e8"/>
    <p:sldId xmlns:r="http://schemas.openxmlformats.org/officeDocument/2006/relationships" id="262" r:id="Rad7f950a82ca4d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f827c0d1aa43c6" /><Relationship Type="http://schemas.openxmlformats.org/officeDocument/2006/relationships/slide" Target="/ppt/slides/slide1.xml" Id="R4dfe4ca0593a4997" /><Relationship Type="http://schemas.openxmlformats.org/officeDocument/2006/relationships/slide" Target="/ppt/slides/slide2.xml" Id="R85d117e622a24e68" /><Relationship Type="http://schemas.openxmlformats.org/officeDocument/2006/relationships/slide" Target="/ppt/slides/slide3.xml" Id="R76aaffafa7024733" /><Relationship Type="http://schemas.openxmlformats.org/officeDocument/2006/relationships/slide" Target="/ppt/slides/slide4.xml" Id="R49d327bf1c99488d" /><Relationship Type="http://schemas.openxmlformats.org/officeDocument/2006/relationships/slide" Target="/ppt/slides/slide5.xml" Id="R0c9bf89b9ff5419f" /><Relationship Type="http://schemas.openxmlformats.org/officeDocument/2006/relationships/slide" Target="/ppt/slides/slide6.xml" Id="Ra28d629692c544e8" /><Relationship Type="http://schemas.openxmlformats.org/officeDocument/2006/relationships/slide" Target="/ppt/slides/slide7.xml" Id="Rad7f950a82ca4d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f8c17be67940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4cb09d62e4b9f" /><Relationship Type="http://schemas.openxmlformats.org/officeDocument/2006/relationships/theme" Target="/ppt/slideMasters/theme/theme1.xml" Id="R35884f91775645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34cb09d62e4b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69ef4142f45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6fc8fa35c4e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1e8c0f35e4d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2dc73a7714e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4a68f4f1a4a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6ca81076945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7bb81b51c43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2 PLAY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 PLAY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 PLAY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 PLAY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 PLAY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 PLAY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5 464 468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−274 974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−276 243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2 005 062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 PLAY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MOMYR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ODDEN TROND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PRIMA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 PLAY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Nydalsveien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912 716 457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 PLAY AS</a:t>
            </a:r>
          </a:p>
        </p:txBody>
      </p:sp>
    </p:spTree>
  </p:cSld>
  <p:clrMapOvr>
    <a:masterClrMapping xmlns:a="http://schemas.openxmlformats.org/drawingml/2006/main"/>
  </p:clrMapOvr>
</p:sld>
</file>