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f1822b6a7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423c724f94021"/>
  </p:sldMasterIdLst>
  <p:sldIdLst>
    <p:sldId xmlns:r="http://schemas.openxmlformats.org/officeDocument/2006/relationships" id="256" r:id="Rd30dc245e1f14617"/>
    <p:sldId xmlns:r="http://schemas.openxmlformats.org/officeDocument/2006/relationships" id="257" r:id="R4faddf7821d24893"/>
    <p:sldId xmlns:r="http://schemas.openxmlformats.org/officeDocument/2006/relationships" id="258" r:id="Rd7b00fcdf5b74112"/>
    <p:sldId xmlns:r="http://schemas.openxmlformats.org/officeDocument/2006/relationships" id="259" r:id="R5ead85b1f0b94582"/>
    <p:sldId xmlns:r="http://schemas.openxmlformats.org/officeDocument/2006/relationships" id="260" r:id="Rc0dc7f2925284ba0"/>
    <p:sldId xmlns:r="http://schemas.openxmlformats.org/officeDocument/2006/relationships" id="261" r:id="R9362ed92bc05405c"/>
    <p:sldId xmlns:r="http://schemas.openxmlformats.org/officeDocument/2006/relationships" id="262" r:id="Rfcb1ad1f96ce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423c724f94021" /><Relationship Type="http://schemas.openxmlformats.org/officeDocument/2006/relationships/slide" Target="/ppt/slides/slide1.xml" Id="Rd30dc245e1f14617" /><Relationship Type="http://schemas.openxmlformats.org/officeDocument/2006/relationships/slide" Target="/ppt/slides/slide2.xml" Id="R4faddf7821d24893" /><Relationship Type="http://schemas.openxmlformats.org/officeDocument/2006/relationships/slide" Target="/ppt/slides/slide3.xml" Id="Rd7b00fcdf5b74112" /><Relationship Type="http://schemas.openxmlformats.org/officeDocument/2006/relationships/slide" Target="/ppt/slides/slide4.xml" Id="R5ead85b1f0b94582" /><Relationship Type="http://schemas.openxmlformats.org/officeDocument/2006/relationships/slide" Target="/ppt/slides/slide5.xml" Id="Rc0dc7f2925284ba0" /><Relationship Type="http://schemas.openxmlformats.org/officeDocument/2006/relationships/slide" Target="/ppt/slides/slide6.xml" Id="R9362ed92bc05405c" /><Relationship Type="http://schemas.openxmlformats.org/officeDocument/2006/relationships/slide" Target="/ppt/slides/slide7.xml" Id="Rfcb1ad1f96ce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8f27d7b97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e98dbb3b7463d" /><Relationship Type="http://schemas.openxmlformats.org/officeDocument/2006/relationships/theme" Target="/ppt/slideMasters/theme/theme1.xml" Id="Rdb2e715f27ca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e98dbb3b7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8e0991e05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61c8d813d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e99e4c606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da127ff43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3752db4ba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339e742ce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d9f88ef3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RONDES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979 605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RONDESTVEIT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5118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912 716 724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 AS</a:t>
            </a:r>
          </a:p>
        </p:txBody>
      </p:sp>
    </p:spTree>
  </p:cSld>
  <p:clrMapOvr>
    <a:masterClrMapping xmlns:a="http://schemas.openxmlformats.org/drawingml/2006/main"/>
  </p:clrMapOvr>
</p:sld>
</file>