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974cff6fad44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37b0bedc4541e0"/>
  </p:sldMasterIdLst>
  <p:sldIdLst>
    <p:sldId xmlns:r="http://schemas.openxmlformats.org/officeDocument/2006/relationships" id="256" r:id="Ra7fbb9cedaa6475d"/>
    <p:sldId xmlns:r="http://schemas.openxmlformats.org/officeDocument/2006/relationships" id="257" r:id="Re34480509dce43e7"/>
    <p:sldId xmlns:r="http://schemas.openxmlformats.org/officeDocument/2006/relationships" id="258" r:id="R105e82ba203f4946"/>
    <p:sldId xmlns:r="http://schemas.openxmlformats.org/officeDocument/2006/relationships" id="259" r:id="Rb3906a8204474e99"/>
    <p:sldId xmlns:r="http://schemas.openxmlformats.org/officeDocument/2006/relationships" id="260" r:id="R19fc2610b49e4a91"/>
    <p:sldId xmlns:r="http://schemas.openxmlformats.org/officeDocument/2006/relationships" id="261" r:id="R777336c54c0c41fa"/>
    <p:sldId xmlns:r="http://schemas.openxmlformats.org/officeDocument/2006/relationships" id="262" r:id="Rb6c79a42f8ce4b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37b0bedc4541e0" /><Relationship Type="http://schemas.openxmlformats.org/officeDocument/2006/relationships/slide" Target="/ppt/slides/slide1.xml" Id="Ra7fbb9cedaa6475d" /><Relationship Type="http://schemas.openxmlformats.org/officeDocument/2006/relationships/slide" Target="/ppt/slides/slide2.xml" Id="Re34480509dce43e7" /><Relationship Type="http://schemas.openxmlformats.org/officeDocument/2006/relationships/slide" Target="/ppt/slides/slide3.xml" Id="R105e82ba203f4946" /><Relationship Type="http://schemas.openxmlformats.org/officeDocument/2006/relationships/slide" Target="/ppt/slides/slide4.xml" Id="Rb3906a8204474e99" /><Relationship Type="http://schemas.openxmlformats.org/officeDocument/2006/relationships/slide" Target="/ppt/slides/slide5.xml" Id="R19fc2610b49e4a91" /><Relationship Type="http://schemas.openxmlformats.org/officeDocument/2006/relationships/slide" Target="/ppt/slides/slide6.xml" Id="R777336c54c0c41fa" /><Relationship Type="http://schemas.openxmlformats.org/officeDocument/2006/relationships/slide" Target="/ppt/slides/slide7.xml" Id="Rb6c79a42f8ce4b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c772fd05694e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897ef28394c13" /><Relationship Type="http://schemas.openxmlformats.org/officeDocument/2006/relationships/theme" Target="/ppt/slideMasters/theme/theme1.xml" Id="R4ec9a4e5743649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a897ef28394c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d6d82054f4f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9246122b844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4ab137f6b4c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6adb70d704d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86be852af49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9d582bb434e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83df3454342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ENGLØKK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ENGLØKK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ENGLØKK INDUSTRIER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ENGLØKK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ENGLØKK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ENGLØKK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3 910 216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25 556 044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25 556 044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ENGLØKK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AASPRONG ENGLØKK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ENGLØKK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Framnes terrasse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engloekk@gmail.com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912 745 686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ENGLØKK INDUSTRIER AS</a:t>
            </a:r>
          </a:p>
        </p:txBody>
      </p:sp>
    </p:spTree>
  </p:cSld>
  <p:clrMapOvr>
    <a:masterClrMapping xmlns:a="http://schemas.openxmlformats.org/drawingml/2006/main"/>
  </p:clrMapOvr>
</p:sld>
</file>