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b360a9c1e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818a6af0b4381"/>
  </p:sldMasterIdLst>
  <p:sldIdLst>
    <p:sldId xmlns:r="http://schemas.openxmlformats.org/officeDocument/2006/relationships" id="256" r:id="R9235d067a8f9435f"/>
    <p:sldId xmlns:r="http://schemas.openxmlformats.org/officeDocument/2006/relationships" id="257" r:id="Rc3fd211e862b4fad"/>
    <p:sldId xmlns:r="http://schemas.openxmlformats.org/officeDocument/2006/relationships" id="258" r:id="Rf194f66c84254018"/>
    <p:sldId xmlns:r="http://schemas.openxmlformats.org/officeDocument/2006/relationships" id="259" r:id="R008bf355019a4e48"/>
    <p:sldId xmlns:r="http://schemas.openxmlformats.org/officeDocument/2006/relationships" id="260" r:id="R22172fd6a07548bc"/>
    <p:sldId xmlns:r="http://schemas.openxmlformats.org/officeDocument/2006/relationships" id="261" r:id="R786aaa948e074b9e"/>
    <p:sldId xmlns:r="http://schemas.openxmlformats.org/officeDocument/2006/relationships" id="262" r:id="R9300d6a75464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18a6af0b4381" /><Relationship Type="http://schemas.openxmlformats.org/officeDocument/2006/relationships/slide" Target="/ppt/slides/slide1.xml" Id="R9235d067a8f9435f" /><Relationship Type="http://schemas.openxmlformats.org/officeDocument/2006/relationships/slide" Target="/ppt/slides/slide2.xml" Id="Rc3fd211e862b4fad" /><Relationship Type="http://schemas.openxmlformats.org/officeDocument/2006/relationships/slide" Target="/ppt/slides/slide3.xml" Id="Rf194f66c84254018" /><Relationship Type="http://schemas.openxmlformats.org/officeDocument/2006/relationships/slide" Target="/ppt/slides/slide4.xml" Id="R008bf355019a4e48" /><Relationship Type="http://schemas.openxmlformats.org/officeDocument/2006/relationships/slide" Target="/ppt/slides/slide5.xml" Id="R22172fd6a07548bc" /><Relationship Type="http://schemas.openxmlformats.org/officeDocument/2006/relationships/slide" Target="/ppt/slides/slide6.xml" Id="R786aaa948e074b9e" /><Relationship Type="http://schemas.openxmlformats.org/officeDocument/2006/relationships/slide" Target="/ppt/slides/slide7.xml" Id="R9300d6a75464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6c4e549a3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49ee963b478c" /><Relationship Type="http://schemas.openxmlformats.org/officeDocument/2006/relationships/theme" Target="/ppt/slideMasters/theme/theme1.xml" Id="R5fbf5fbb2f5d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a49ee963b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f28a8486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086bf09b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03cb6494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c929b280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6ba1215e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c2e62f78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14c077cf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AVITEL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AVITEL EIENDOM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Voldportgaten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1632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 EIENDOM AS</a:t>
            </a:r>
          </a:p>
        </p:txBody>
      </p:sp>
    </p:spTree>
  </p:cSld>
  <p:clrMapOvr>
    <a:masterClrMapping xmlns:a="http://schemas.openxmlformats.org/drawingml/2006/main"/>
  </p:clrMapOvr>
</p:sld>
</file>