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86eb97e5d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e057a91a547ea"/>
  </p:sldMasterIdLst>
  <p:sldIdLst>
    <p:sldId xmlns:r="http://schemas.openxmlformats.org/officeDocument/2006/relationships" id="256" r:id="Rdbc86736db194fed"/>
    <p:sldId xmlns:r="http://schemas.openxmlformats.org/officeDocument/2006/relationships" id="257" r:id="Rb6fe54b8fd5a4857"/>
    <p:sldId xmlns:r="http://schemas.openxmlformats.org/officeDocument/2006/relationships" id="258" r:id="Rf005390d98114372"/>
    <p:sldId xmlns:r="http://schemas.openxmlformats.org/officeDocument/2006/relationships" id="259" r:id="R0195a7c39e62403a"/>
    <p:sldId xmlns:r="http://schemas.openxmlformats.org/officeDocument/2006/relationships" id="260" r:id="R7e7009631b87431d"/>
    <p:sldId xmlns:r="http://schemas.openxmlformats.org/officeDocument/2006/relationships" id="261" r:id="R129da0261e7b45bd"/>
    <p:sldId xmlns:r="http://schemas.openxmlformats.org/officeDocument/2006/relationships" id="262" r:id="Rf56a1a2fa2bc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e057a91a547ea" /><Relationship Type="http://schemas.openxmlformats.org/officeDocument/2006/relationships/slide" Target="/ppt/slides/slide1.xml" Id="Rdbc86736db194fed" /><Relationship Type="http://schemas.openxmlformats.org/officeDocument/2006/relationships/slide" Target="/ppt/slides/slide2.xml" Id="Rb6fe54b8fd5a4857" /><Relationship Type="http://schemas.openxmlformats.org/officeDocument/2006/relationships/slide" Target="/ppt/slides/slide3.xml" Id="Rf005390d98114372" /><Relationship Type="http://schemas.openxmlformats.org/officeDocument/2006/relationships/slide" Target="/ppt/slides/slide4.xml" Id="R0195a7c39e62403a" /><Relationship Type="http://schemas.openxmlformats.org/officeDocument/2006/relationships/slide" Target="/ppt/slides/slide5.xml" Id="R7e7009631b87431d" /><Relationship Type="http://schemas.openxmlformats.org/officeDocument/2006/relationships/slide" Target="/ppt/slides/slide6.xml" Id="R129da0261e7b45bd" /><Relationship Type="http://schemas.openxmlformats.org/officeDocument/2006/relationships/slide" Target="/ppt/slides/slide7.xml" Id="Rf56a1a2fa2bc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874d8d1f9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40d3db0f4331" /><Relationship Type="http://schemas.openxmlformats.org/officeDocument/2006/relationships/theme" Target="/ppt/slideMasters/theme/theme1.xml" Id="R6e7c1c395720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840d3db0f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b250947ba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270056d5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ac9ac4fb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885e3a707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090b8e13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fb1e56d1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f532b563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MIKKEL FRENGEN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co/Jens Mikkel Frengen, Ekebergveien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912 748 944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