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6b87c89ad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a918eed484f38"/>
  </p:sldMasterIdLst>
  <p:sldIdLst>
    <p:sldId xmlns:r="http://schemas.openxmlformats.org/officeDocument/2006/relationships" id="256" r:id="Reb934974b17b4698"/>
    <p:sldId xmlns:r="http://schemas.openxmlformats.org/officeDocument/2006/relationships" id="257" r:id="R3ef2779b8a914745"/>
    <p:sldId xmlns:r="http://schemas.openxmlformats.org/officeDocument/2006/relationships" id="258" r:id="Rbd57bdfb52c34661"/>
    <p:sldId xmlns:r="http://schemas.openxmlformats.org/officeDocument/2006/relationships" id="259" r:id="R0a8677e0ffb34dfb"/>
    <p:sldId xmlns:r="http://schemas.openxmlformats.org/officeDocument/2006/relationships" id="260" r:id="R1e2a41d4db854690"/>
    <p:sldId xmlns:r="http://schemas.openxmlformats.org/officeDocument/2006/relationships" id="261" r:id="Rf7618e9a9f73403f"/>
    <p:sldId xmlns:r="http://schemas.openxmlformats.org/officeDocument/2006/relationships" id="262" r:id="R7cbb8bed6eb9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a918eed484f38" /><Relationship Type="http://schemas.openxmlformats.org/officeDocument/2006/relationships/slide" Target="/ppt/slides/slide1.xml" Id="Reb934974b17b4698" /><Relationship Type="http://schemas.openxmlformats.org/officeDocument/2006/relationships/slide" Target="/ppt/slides/slide2.xml" Id="R3ef2779b8a914745" /><Relationship Type="http://schemas.openxmlformats.org/officeDocument/2006/relationships/slide" Target="/ppt/slides/slide3.xml" Id="Rbd57bdfb52c34661" /><Relationship Type="http://schemas.openxmlformats.org/officeDocument/2006/relationships/slide" Target="/ppt/slides/slide4.xml" Id="R0a8677e0ffb34dfb" /><Relationship Type="http://schemas.openxmlformats.org/officeDocument/2006/relationships/slide" Target="/ppt/slides/slide5.xml" Id="R1e2a41d4db854690" /><Relationship Type="http://schemas.openxmlformats.org/officeDocument/2006/relationships/slide" Target="/ppt/slides/slide6.xml" Id="Rf7618e9a9f73403f" /><Relationship Type="http://schemas.openxmlformats.org/officeDocument/2006/relationships/slide" Target="/ppt/slides/slide7.xml" Id="R7cbb8bed6eb9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a78cd9ceb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599d6bfa47b1" /><Relationship Type="http://schemas.openxmlformats.org/officeDocument/2006/relationships/theme" Target="/ppt/slideMasters/theme/theme1.xml" Id="R59c785544e31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d599d6bfa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6e488d9e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459fdf46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4e1b8a36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30166a91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dcce0f46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95a07000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d3b24cc2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ØYER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ØYER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12 550 503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 JAN HALLGEIR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RANNEI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LILLÅS TOR-ANDERS BILDØY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326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912 751 082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ØYER AS</a:t>
            </a:r>
          </a:p>
        </p:txBody>
      </p:sp>
    </p:spTree>
  </p:cSld>
  <p:clrMapOvr>
    <a:masterClrMapping xmlns:a="http://schemas.openxmlformats.org/drawingml/2006/main"/>
  </p:clrMapOvr>
</p:sld>
</file>