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474b1f5ec84f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0c1a7f5eb24702"/>
  </p:sldMasterIdLst>
  <p:sldIdLst>
    <p:sldId xmlns:r="http://schemas.openxmlformats.org/officeDocument/2006/relationships" id="256" r:id="Rd3b002a2586448a8"/>
    <p:sldId xmlns:r="http://schemas.openxmlformats.org/officeDocument/2006/relationships" id="257" r:id="R5b0f729916834172"/>
    <p:sldId xmlns:r="http://schemas.openxmlformats.org/officeDocument/2006/relationships" id="258" r:id="R77fa59059db24bdc"/>
    <p:sldId xmlns:r="http://schemas.openxmlformats.org/officeDocument/2006/relationships" id="259" r:id="Rb3d7913b68214cf3"/>
    <p:sldId xmlns:r="http://schemas.openxmlformats.org/officeDocument/2006/relationships" id="260" r:id="Rf444bbac36d54f4d"/>
    <p:sldId xmlns:r="http://schemas.openxmlformats.org/officeDocument/2006/relationships" id="261" r:id="R31a0129860954c77"/>
    <p:sldId xmlns:r="http://schemas.openxmlformats.org/officeDocument/2006/relationships" id="262" r:id="R495979113d4348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0c1a7f5eb24702" /><Relationship Type="http://schemas.openxmlformats.org/officeDocument/2006/relationships/slide" Target="/ppt/slides/slide1.xml" Id="Rd3b002a2586448a8" /><Relationship Type="http://schemas.openxmlformats.org/officeDocument/2006/relationships/slide" Target="/ppt/slides/slide2.xml" Id="R5b0f729916834172" /><Relationship Type="http://schemas.openxmlformats.org/officeDocument/2006/relationships/slide" Target="/ppt/slides/slide3.xml" Id="R77fa59059db24bdc" /><Relationship Type="http://schemas.openxmlformats.org/officeDocument/2006/relationships/slide" Target="/ppt/slides/slide4.xml" Id="Rb3d7913b68214cf3" /><Relationship Type="http://schemas.openxmlformats.org/officeDocument/2006/relationships/slide" Target="/ppt/slides/slide5.xml" Id="Rf444bbac36d54f4d" /><Relationship Type="http://schemas.openxmlformats.org/officeDocument/2006/relationships/slide" Target="/ppt/slides/slide6.xml" Id="R31a0129860954c77" /><Relationship Type="http://schemas.openxmlformats.org/officeDocument/2006/relationships/slide" Target="/ppt/slides/slide7.xml" Id="R495979113d4348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83952d08aa47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b4d4e37d2f488a" /><Relationship Type="http://schemas.openxmlformats.org/officeDocument/2006/relationships/theme" Target="/ppt/slideMasters/theme/theme1.xml" Id="Rd99426737d6d45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b4d4e37d2f48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526b2eecd240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b0f2c2ce334a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c0632e3da147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0b9b72e75941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405d7eab2e49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94485d90204f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37179ae82641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KK 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KK SERVICE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6 375 249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249 718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246 961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1 064 265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2 260 361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SKOGEN ATLE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Bølevegen 154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3713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912 753 301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 SERVICE AS</a:t>
            </a:r>
          </a:p>
        </p:txBody>
      </p:sp>
    </p:spTree>
  </p:cSld>
  <p:clrMapOvr>
    <a:masterClrMapping xmlns:a="http://schemas.openxmlformats.org/drawingml/2006/main"/>
  </p:clrMapOvr>
</p:sld>
</file>