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fd9b99cf2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56a56c8904926"/>
  </p:sldMasterIdLst>
  <p:sldIdLst>
    <p:sldId xmlns:r="http://schemas.openxmlformats.org/officeDocument/2006/relationships" id="256" r:id="R9d79d76732fc4d33"/>
    <p:sldId xmlns:r="http://schemas.openxmlformats.org/officeDocument/2006/relationships" id="257" r:id="Re1d686f4d77547cc"/>
    <p:sldId xmlns:r="http://schemas.openxmlformats.org/officeDocument/2006/relationships" id="258" r:id="R1513bb0f65654933"/>
    <p:sldId xmlns:r="http://schemas.openxmlformats.org/officeDocument/2006/relationships" id="259" r:id="R635f0f966a524c89"/>
    <p:sldId xmlns:r="http://schemas.openxmlformats.org/officeDocument/2006/relationships" id="260" r:id="R60b09a6feb384f4b"/>
    <p:sldId xmlns:r="http://schemas.openxmlformats.org/officeDocument/2006/relationships" id="261" r:id="R3f583b2f0a764dd5"/>
    <p:sldId xmlns:r="http://schemas.openxmlformats.org/officeDocument/2006/relationships" id="262" r:id="R01930cb4014e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56a56c8904926" /><Relationship Type="http://schemas.openxmlformats.org/officeDocument/2006/relationships/slide" Target="/ppt/slides/slide1.xml" Id="R9d79d76732fc4d33" /><Relationship Type="http://schemas.openxmlformats.org/officeDocument/2006/relationships/slide" Target="/ppt/slides/slide2.xml" Id="Re1d686f4d77547cc" /><Relationship Type="http://schemas.openxmlformats.org/officeDocument/2006/relationships/slide" Target="/ppt/slides/slide3.xml" Id="R1513bb0f65654933" /><Relationship Type="http://schemas.openxmlformats.org/officeDocument/2006/relationships/slide" Target="/ppt/slides/slide4.xml" Id="R635f0f966a524c89" /><Relationship Type="http://schemas.openxmlformats.org/officeDocument/2006/relationships/slide" Target="/ppt/slides/slide5.xml" Id="R60b09a6feb384f4b" /><Relationship Type="http://schemas.openxmlformats.org/officeDocument/2006/relationships/slide" Target="/ppt/slides/slide6.xml" Id="R3f583b2f0a764dd5" /><Relationship Type="http://schemas.openxmlformats.org/officeDocument/2006/relationships/slide" Target="/ppt/slides/slide7.xml" Id="R01930cb4014e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2e68225a3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bf284a594d9b" /><Relationship Type="http://schemas.openxmlformats.org/officeDocument/2006/relationships/theme" Target="/ppt/slideMasters/theme/theme1.xml" Id="Rb844d2a66651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2bf284a59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de2f7e38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fd0dfaa6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ab53a61f1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56a82eb9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0e194be4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1865ddcf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4de54f14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JOHNEK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JOHNEK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JOHN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vei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johnek@getmail.no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912 765 555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JOHNEK REGNSKAP AS</a:t>
            </a:r>
          </a:p>
        </p:txBody>
      </p:sp>
    </p:spTree>
  </p:cSld>
  <p:clrMapOvr>
    <a:masterClrMapping xmlns:a="http://schemas.openxmlformats.org/drawingml/2006/main"/>
  </p:clrMapOvr>
</p:sld>
</file>