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7d09d1197543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97496e06874d29"/>
  </p:sldMasterIdLst>
  <p:sldIdLst>
    <p:sldId xmlns:r="http://schemas.openxmlformats.org/officeDocument/2006/relationships" id="256" r:id="R9ae50735d6444c73"/>
    <p:sldId xmlns:r="http://schemas.openxmlformats.org/officeDocument/2006/relationships" id="257" r:id="R818c76d4b9074b72"/>
    <p:sldId xmlns:r="http://schemas.openxmlformats.org/officeDocument/2006/relationships" id="258" r:id="R43b963d5d8484417"/>
    <p:sldId xmlns:r="http://schemas.openxmlformats.org/officeDocument/2006/relationships" id="259" r:id="R3b2edf7d63094794"/>
    <p:sldId xmlns:r="http://schemas.openxmlformats.org/officeDocument/2006/relationships" id="260" r:id="Rb71d87b9d6c449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7496e06874d29" /><Relationship Type="http://schemas.openxmlformats.org/officeDocument/2006/relationships/slide" Target="/ppt/slides/slide1.xml" Id="R9ae50735d6444c73" /><Relationship Type="http://schemas.openxmlformats.org/officeDocument/2006/relationships/slide" Target="/ppt/slides/slide2.xml" Id="R818c76d4b9074b72" /><Relationship Type="http://schemas.openxmlformats.org/officeDocument/2006/relationships/slide" Target="/ppt/slides/slide3.xml" Id="R43b963d5d8484417" /><Relationship Type="http://schemas.openxmlformats.org/officeDocument/2006/relationships/slide" Target="/ppt/slides/slide4.xml" Id="R3b2edf7d63094794" /><Relationship Type="http://schemas.openxmlformats.org/officeDocument/2006/relationships/slide" Target="/ppt/slides/slide5.xml" Id="Rb71d87b9d6c449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48c61551241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b5b404a6a4dac" /><Relationship Type="http://schemas.openxmlformats.org/officeDocument/2006/relationships/theme" Target="/ppt/slideMasters/theme/theme1.xml" Id="Raadc2b84861345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4b5b404a6a4d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2fc74e4c446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f67f574ee45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aa63233414d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ea7e7bcde4e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e90e5f11b4c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KAI TORE NÆSS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 TORE NÆSS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TORE NÆSS ble etablert [år] og holder til i Løken.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 TORE NÆSS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 TORE NÆSS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 TORE NÆSS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Didriksborgveien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1960 Løken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kai-tore@outlook.com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912 769 321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 TORE NÆSS</a:t>
            </a:r>
          </a:p>
        </p:txBody>
      </p:sp>
    </p:spTree>
  </p:cSld>
  <p:clrMapOvr>
    <a:masterClrMapping xmlns:a="http://schemas.openxmlformats.org/drawingml/2006/main"/>
  </p:clrMapOvr>
</p:sld>
</file>