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0c740c5c354c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863e852a584091"/>
  </p:sldMasterIdLst>
  <p:sldIdLst>
    <p:sldId xmlns:r="http://schemas.openxmlformats.org/officeDocument/2006/relationships" id="256" r:id="R635e84d6323245b3"/>
    <p:sldId xmlns:r="http://schemas.openxmlformats.org/officeDocument/2006/relationships" id="257" r:id="R03c5bb75ab8346a4"/>
    <p:sldId xmlns:r="http://schemas.openxmlformats.org/officeDocument/2006/relationships" id="258" r:id="Rb32b04b9e33744a3"/>
    <p:sldId xmlns:r="http://schemas.openxmlformats.org/officeDocument/2006/relationships" id="259" r:id="R11a972e20c6d4cdd"/>
    <p:sldId xmlns:r="http://schemas.openxmlformats.org/officeDocument/2006/relationships" id="260" r:id="R8ee96ac522ff4455"/>
    <p:sldId xmlns:r="http://schemas.openxmlformats.org/officeDocument/2006/relationships" id="261" r:id="Recb99fdca40049e7"/>
    <p:sldId xmlns:r="http://schemas.openxmlformats.org/officeDocument/2006/relationships" id="262" r:id="R1d22b3bb60ef4b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863e852a584091" /><Relationship Type="http://schemas.openxmlformats.org/officeDocument/2006/relationships/slide" Target="/ppt/slides/slide1.xml" Id="R635e84d6323245b3" /><Relationship Type="http://schemas.openxmlformats.org/officeDocument/2006/relationships/slide" Target="/ppt/slides/slide2.xml" Id="R03c5bb75ab8346a4" /><Relationship Type="http://schemas.openxmlformats.org/officeDocument/2006/relationships/slide" Target="/ppt/slides/slide3.xml" Id="Rb32b04b9e33744a3" /><Relationship Type="http://schemas.openxmlformats.org/officeDocument/2006/relationships/slide" Target="/ppt/slides/slide4.xml" Id="R11a972e20c6d4cdd" /><Relationship Type="http://schemas.openxmlformats.org/officeDocument/2006/relationships/slide" Target="/ppt/slides/slide5.xml" Id="R8ee96ac522ff4455" /><Relationship Type="http://schemas.openxmlformats.org/officeDocument/2006/relationships/slide" Target="/ppt/slides/slide6.xml" Id="Recb99fdca40049e7" /><Relationship Type="http://schemas.openxmlformats.org/officeDocument/2006/relationships/slide" Target="/ppt/slides/slide7.xml" Id="R1d22b3bb60ef4b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8e5ef6ef1342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ccadbea93472d" /><Relationship Type="http://schemas.openxmlformats.org/officeDocument/2006/relationships/theme" Target="/ppt/slideMasters/theme/theme1.xml" Id="Rc84e61ecf23a4d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dccadbea9347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288327d5f49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238bdb4f945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7b02c9fd049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f492bcb4348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8882b7ddf47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883a5b10044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c5b2b58b641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GUNNAR HOLTH GRUSFORRETNING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HOLTH GRUSFORRETNING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HOLTH GRUSFORRETNING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HOLTH GRUSFORRETNING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HOLTH GRUSFORRETNING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HOLTH GRUSFORRETNING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456 145 384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32 237 792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29 637 719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164 000 806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429 364 975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HOLTH GRUSFORRETNING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CONSTRUCTIO AS  –  97,0 %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TOFIALTO AS  –  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VOLVE AS  –  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HOLTH GRUSFORRETNING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Mårvegen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2211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88 81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post@gholth.no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912 774 244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HOLTH GRUSFORRETNING AS</a:t>
            </a:r>
          </a:p>
        </p:txBody>
      </p:sp>
    </p:spTree>
  </p:cSld>
  <p:clrMapOvr>
    <a:masterClrMapping xmlns:a="http://schemas.openxmlformats.org/drawingml/2006/main"/>
  </p:clrMapOvr>
</p:sld>
</file>