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6faefe379046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21483d99354a1b"/>
  </p:sldMasterIdLst>
  <p:sldIdLst>
    <p:sldId xmlns:r="http://schemas.openxmlformats.org/officeDocument/2006/relationships" id="256" r:id="R3e97878190ad4ca9"/>
    <p:sldId xmlns:r="http://schemas.openxmlformats.org/officeDocument/2006/relationships" id="257" r:id="R10226042f62b4326"/>
    <p:sldId xmlns:r="http://schemas.openxmlformats.org/officeDocument/2006/relationships" id="258" r:id="R8568da4c35064d64"/>
    <p:sldId xmlns:r="http://schemas.openxmlformats.org/officeDocument/2006/relationships" id="259" r:id="Rd78b92fa295942b6"/>
    <p:sldId xmlns:r="http://schemas.openxmlformats.org/officeDocument/2006/relationships" id="260" r:id="Rd2d4b59bf27d4c5d"/>
    <p:sldId xmlns:r="http://schemas.openxmlformats.org/officeDocument/2006/relationships" id="261" r:id="R8987258370c048d2"/>
    <p:sldId xmlns:r="http://schemas.openxmlformats.org/officeDocument/2006/relationships" id="262" r:id="Rc41fab837a7d40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21483d99354a1b" /><Relationship Type="http://schemas.openxmlformats.org/officeDocument/2006/relationships/slide" Target="/ppt/slides/slide1.xml" Id="R3e97878190ad4ca9" /><Relationship Type="http://schemas.openxmlformats.org/officeDocument/2006/relationships/slide" Target="/ppt/slides/slide2.xml" Id="R10226042f62b4326" /><Relationship Type="http://schemas.openxmlformats.org/officeDocument/2006/relationships/slide" Target="/ppt/slides/slide3.xml" Id="R8568da4c35064d64" /><Relationship Type="http://schemas.openxmlformats.org/officeDocument/2006/relationships/slide" Target="/ppt/slides/slide4.xml" Id="Rd78b92fa295942b6" /><Relationship Type="http://schemas.openxmlformats.org/officeDocument/2006/relationships/slide" Target="/ppt/slides/slide5.xml" Id="Rd2d4b59bf27d4c5d" /><Relationship Type="http://schemas.openxmlformats.org/officeDocument/2006/relationships/slide" Target="/ppt/slides/slide6.xml" Id="R8987258370c048d2" /><Relationship Type="http://schemas.openxmlformats.org/officeDocument/2006/relationships/slide" Target="/ppt/slides/slide7.xml" Id="Rc41fab837a7d40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047f86974b49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2bab68f9d4355" /><Relationship Type="http://schemas.openxmlformats.org/officeDocument/2006/relationships/theme" Target="/ppt/slideMasters/theme/theme1.xml" Id="R2f75e04ca2a346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f2bab68f9d43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2ac5fe2e74c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e657bb46a4a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338c095a54e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de6887b2a49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8ec04a5274c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92529b08840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9bfa7305c40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YAMBA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YAMBA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YAMBA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YAMBA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YAMBA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YAMBA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−629 152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−1 784 677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23 776 694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24 070 499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YAMBA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OVE ROBERTSTAD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YAMBA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3126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33318777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912 774 600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YAMBA AS</a:t>
            </a:r>
          </a:p>
        </p:txBody>
      </p:sp>
    </p:spTree>
  </p:cSld>
  <p:clrMapOvr>
    <a:masterClrMapping xmlns:a="http://schemas.openxmlformats.org/drawingml/2006/main"/>
  </p:clrMapOvr>
</p:sld>
</file>