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b5554073e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bfe7141e64cee"/>
  </p:sldMasterIdLst>
  <p:sldIdLst>
    <p:sldId xmlns:r="http://schemas.openxmlformats.org/officeDocument/2006/relationships" id="256" r:id="Rd567abde4da04288"/>
    <p:sldId xmlns:r="http://schemas.openxmlformats.org/officeDocument/2006/relationships" id="257" r:id="Rd58d352f7e8641ab"/>
    <p:sldId xmlns:r="http://schemas.openxmlformats.org/officeDocument/2006/relationships" id="258" r:id="Rc271ec11237144f5"/>
    <p:sldId xmlns:r="http://schemas.openxmlformats.org/officeDocument/2006/relationships" id="259" r:id="R0166d2a2aabb4c7f"/>
    <p:sldId xmlns:r="http://schemas.openxmlformats.org/officeDocument/2006/relationships" id="260" r:id="R114858b8edbf4f48"/>
    <p:sldId xmlns:r="http://schemas.openxmlformats.org/officeDocument/2006/relationships" id="261" r:id="R8e7de4d8cc2b40d9"/>
    <p:sldId xmlns:r="http://schemas.openxmlformats.org/officeDocument/2006/relationships" id="262" r:id="R3d0f1e2995d241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bfe7141e64cee" /><Relationship Type="http://schemas.openxmlformats.org/officeDocument/2006/relationships/slide" Target="/ppt/slides/slide1.xml" Id="Rd567abde4da04288" /><Relationship Type="http://schemas.openxmlformats.org/officeDocument/2006/relationships/slide" Target="/ppt/slides/slide2.xml" Id="Rd58d352f7e8641ab" /><Relationship Type="http://schemas.openxmlformats.org/officeDocument/2006/relationships/slide" Target="/ppt/slides/slide3.xml" Id="Rc271ec11237144f5" /><Relationship Type="http://schemas.openxmlformats.org/officeDocument/2006/relationships/slide" Target="/ppt/slides/slide4.xml" Id="R0166d2a2aabb4c7f" /><Relationship Type="http://schemas.openxmlformats.org/officeDocument/2006/relationships/slide" Target="/ppt/slides/slide5.xml" Id="R114858b8edbf4f48" /><Relationship Type="http://schemas.openxmlformats.org/officeDocument/2006/relationships/slide" Target="/ppt/slides/slide6.xml" Id="R8e7de4d8cc2b40d9" /><Relationship Type="http://schemas.openxmlformats.org/officeDocument/2006/relationships/slide" Target="/ppt/slides/slide7.xml" Id="R3d0f1e2995d241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c23e27496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a358861694338" /><Relationship Type="http://schemas.openxmlformats.org/officeDocument/2006/relationships/theme" Target="/ppt/slideMasters/theme/theme1.xml" Id="R12e4e44f4c88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a35886169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a63d0d64e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7719312e94d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aae0b404142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8b84d7bae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5e6845419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4864f9de4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f7a4716c64e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INDERMARK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INDERMARK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−204 389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23 726 465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24 134 573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PETTER HJULSTAD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 Strøm terrasse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912 781 070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