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3ba7665a554b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96738cd95848fe"/>
  </p:sldMasterIdLst>
  <p:sldIdLst>
    <p:sldId xmlns:r="http://schemas.openxmlformats.org/officeDocument/2006/relationships" id="256" r:id="Rdb642f0c076a4f23"/>
    <p:sldId xmlns:r="http://schemas.openxmlformats.org/officeDocument/2006/relationships" id="257" r:id="R0cc421611add49cd"/>
    <p:sldId xmlns:r="http://schemas.openxmlformats.org/officeDocument/2006/relationships" id="258" r:id="R201f4153e7d24453"/>
    <p:sldId xmlns:r="http://schemas.openxmlformats.org/officeDocument/2006/relationships" id="259" r:id="R171a8e938b4341c4"/>
    <p:sldId xmlns:r="http://schemas.openxmlformats.org/officeDocument/2006/relationships" id="260" r:id="R42c31af97d134f19"/>
    <p:sldId xmlns:r="http://schemas.openxmlformats.org/officeDocument/2006/relationships" id="261" r:id="Rf8972944d3344a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96738cd95848fe" /><Relationship Type="http://schemas.openxmlformats.org/officeDocument/2006/relationships/slide" Target="/ppt/slides/slide1.xml" Id="Rdb642f0c076a4f23" /><Relationship Type="http://schemas.openxmlformats.org/officeDocument/2006/relationships/slide" Target="/ppt/slides/slide2.xml" Id="R0cc421611add49cd" /><Relationship Type="http://schemas.openxmlformats.org/officeDocument/2006/relationships/slide" Target="/ppt/slides/slide3.xml" Id="R201f4153e7d24453" /><Relationship Type="http://schemas.openxmlformats.org/officeDocument/2006/relationships/slide" Target="/ppt/slides/slide4.xml" Id="R171a8e938b4341c4" /><Relationship Type="http://schemas.openxmlformats.org/officeDocument/2006/relationships/slide" Target="/ppt/slides/slide5.xml" Id="R42c31af97d134f19" /><Relationship Type="http://schemas.openxmlformats.org/officeDocument/2006/relationships/slide" Target="/ppt/slides/slide6.xml" Id="Rf8972944d3344a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433d4e4d0d4e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b237bcf9144fd" /><Relationship Type="http://schemas.openxmlformats.org/officeDocument/2006/relationships/theme" Target="/ppt/slideMasters/theme/theme1.xml" Id="R45fd8547bd8a40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1b237bcf9144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4da365a3d4d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7f87430e747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afeabb0994b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7d6ca18b14c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ac43589f14c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07862d49e41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 SMITH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SMITH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SMITH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SMITH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SMITH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SMITH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912 782 913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SMITH HOLDING AS</a:t>
            </a:r>
          </a:p>
        </p:txBody>
      </p:sp>
    </p:spTree>
  </p:cSld>
  <p:clrMapOvr>
    <a:masterClrMapping xmlns:a="http://schemas.openxmlformats.org/drawingml/2006/main"/>
  </p:clrMapOvr>
</p:sld>
</file>