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f61fa26fe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26e6e41d146e6"/>
  </p:sldMasterIdLst>
  <p:sldIdLst>
    <p:sldId xmlns:r="http://schemas.openxmlformats.org/officeDocument/2006/relationships" id="256" r:id="R16063bd160ea4877"/>
    <p:sldId xmlns:r="http://schemas.openxmlformats.org/officeDocument/2006/relationships" id="257" r:id="R57033b405bc24976"/>
    <p:sldId xmlns:r="http://schemas.openxmlformats.org/officeDocument/2006/relationships" id="258" r:id="R0c7320880c6942e6"/>
    <p:sldId xmlns:r="http://schemas.openxmlformats.org/officeDocument/2006/relationships" id="259" r:id="Rf4d369cbd47642d4"/>
    <p:sldId xmlns:r="http://schemas.openxmlformats.org/officeDocument/2006/relationships" id="260" r:id="R900728579a2c4b31"/>
    <p:sldId xmlns:r="http://schemas.openxmlformats.org/officeDocument/2006/relationships" id="261" r:id="R8495327ce87d4875"/>
    <p:sldId xmlns:r="http://schemas.openxmlformats.org/officeDocument/2006/relationships" id="262" r:id="Rd68865cb9464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26e6e41d146e6" /><Relationship Type="http://schemas.openxmlformats.org/officeDocument/2006/relationships/slide" Target="/ppt/slides/slide1.xml" Id="R16063bd160ea4877" /><Relationship Type="http://schemas.openxmlformats.org/officeDocument/2006/relationships/slide" Target="/ppt/slides/slide2.xml" Id="R57033b405bc24976" /><Relationship Type="http://schemas.openxmlformats.org/officeDocument/2006/relationships/slide" Target="/ppt/slides/slide3.xml" Id="R0c7320880c6942e6" /><Relationship Type="http://schemas.openxmlformats.org/officeDocument/2006/relationships/slide" Target="/ppt/slides/slide4.xml" Id="Rf4d369cbd47642d4" /><Relationship Type="http://schemas.openxmlformats.org/officeDocument/2006/relationships/slide" Target="/ppt/slides/slide5.xml" Id="R900728579a2c4b31" /><Relationship Type="http://schemas.openxmlformats.org/officeDocument/2006/relationships/slide" Target="/ppt/slides/slide6.xml" Id="R8495327ce87d4875" /><Relationship Type="http://schemas.openxmlformats.org/officeDocument/2006/relationships/slide" Target="/ppt/slides/slide7.xml" Id="Rd68865cb9464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be375a5eb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6f95447cf41c1" /><Relationship Type="http://schemas.openxmlformats.org/officeDocument/2006/relationships/theme" Target="/ppt/slideMasters/theme/theme1.xml" Id="R3f4afa050f62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6f95447cf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d9d6616ab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31df647b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de19cd07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b9f5a7c4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23442d04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59221563f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d7f8ecef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SMITH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30 437 321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30 700 999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